
<file path=[Content_Types].xml><?xml version="1.0" encoding="utf-8"?>
<Types xmlns="http://schemas.openxmlformats.org/package/2006/content-types">
  <Default Extension="xml" ContentType="application/xml"/>
  <Default Extension="bin" ContentType="application/vnd.openxmlformats-officedocument.presentationml.printerSettings"/>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4"/>
  </p:notesMasterIdLst>
  <p:sldIdLst>
    <p:sldId id="256" r:id="rId2"/>
    <p:sldId id="257" r:id="rId3"/>
    <p:sldId id="258" r:id="rId4"/>
    <p:sldId id="259" r:id="rId5"/>
    <p:sldId id="260" r:id="rId6"/>
    <p:sldId id="261" r:id="rId7"/>
    <p:sldId id="262" r:id="rId8"/>
    <p:sldId id="264" r:id="rId9"/>
    <p:sldId id="265" r:id="rId10"/>
    <p:sldId id="266" r:id="rId11"/>
    <p:sldId id="267" r:id="rId12"/>
    <p:sldId id="268" r:id="rId13"/>
  </p:sldIdLst>
  <p:sldSz cx="9144000" cy="5143500" type="screen16x9"/>
  <p:notesSz cx="6858000" cy="9144000"/>
  <p:defaultTex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90651C3A-4460-11DB-9652-00E08161165F}"/>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7297" autoAdjust="0"/>
  </p:normalViewPr>
  <p:slideViewPr>
    <p:cSldViewPr snapToGrid="0" snapToObjects="1">
      <p:cViewPr varScale="1">
        <p:scale>
          <a:sx n="81" d="100"/>
          <a:sy n="81" d="100"/>
        </p:scale>
        <p:origin x="-1896" y="-112"/>
      </p:cViewPr>
      <p:guideLst>
        <p:guide orient="horz" pos="162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notesMaster" Target="notesMasters/notesMaster1.xml"/><Relationship Id="rId15" Type="http://schemas.openxmlformats.org/officeDocument/2006/relationships/printerSettings" Target="printerSettings/printerSettings1.bin"/><Relationship Id="rId16" Type="http://schemas.openxmlformats.org/officeDocument/2006/relationships/presProps" Target="presProps.xml"/><Relationship Id="rId17" Type="http://schemas.openxmlformats.org/officeDocument/2006/relationships/viewProps" Target="viewProps.xml"/><Relationship Id="rId18" Type="http://schemas.openxmlformats.org/officeDocument/2006/relationships/theme" Target="theme/theme1.xml"/><Relationship Id="rId19"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
        <p:cNvGrpSpPr/>
        <p:nvPr/>
      </p:nvGrpSpPr>
      <p:grpSpPr>
        <a:xfrm>
          <a:off x="0" y="0"/>
          <a:ext cx="0" cy="0"/>
          <a:chOff x="0" y="0"/>
          <a:chExt cx="0" cy="0"/>
        </a:xfrm>
      </p:grpSpPr>
      <p:sp>
        <p:nvSpPr>
          <p:cNvPr id="2" name="Shape 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 name="Shape 3"/>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marL="0" marR="0" indent="0" algn="l" rtl="0">
              <a:spcBef>
                <a:spcPts val="0"/>
              </a:spcBef>
              <a:defRPr sz="1100" b="0" i="0" u="none" strike="noStrike" cap="none" baseline="0">
                <a:solidFill>
                  <a:schemeClr val="dk1"/>
                </a:solidFill>
                <a:latin typeface="Arial"/>
                <a:ea typeface="Arial"/>
                <a:cs typeface="Arial"/>
                <a:sym typeface="Arial"/>
              </a:defRPr>
            </a:lvl1pPr>
            <a:lvl2pPr marL="457200" marR="0" indent="0" algn="l" rtl="0">
              <a:spcBef>
                <a:spcPts val="0"/>
              </a:spcBef>
              <a:defRPr sz="1100" b="0" i="0" u="none" strike="noStrike" cap="none" baseline="0">
                <a:solidFill>
                  <a:schemeClr val="dk1"/>
                </a:solidFill>
                <a:latin typeface="Arial"/>
                <a:ea typeface="Arial"/>
                <a:cs typeface="Arial"/>
                <a:sym typeface="Arial"/>
              </a:defRPr>
            </a:lvl2pPr>
            <a:lvl3pPr marL="914400" marR="0" indent="0" algn="l" rtl="0">
              <a:spcBef>
                <a:spcPts val="0"/>
              </a:spcBef>
              <a:defRPr sz="1100" b="0" i="0" u="none" strike="noStrike" cap="none" baseline="0">
                <a:solidFill>
                  <a:schemeClr val="dk1"/>
                </a:solidFill>
                <a:latin typeface="Arial"/>
                <a:ea typeface="Arial"/>
                <a:cs typeface="Arial"/>
                <a:sym typeface="Arial"/>
              </a:defRPr>
            </a:lvl3pPr>
            <a:lvl4pPr marL="1371600" marR="0" indent="0" algn="l" rtl="0">
              <a:spcBef>
                <a:spcPts val="0"/>
              </a:spcBef>
              <a:defRPr sz="1100" b="0" i="0" u="none" strike="noStrike" cap="none" baseline="0">
                <a:solidFill>
                  <a:schemeClr val="dk1"/>
                </a:solidFill>
                <a:latin typeface="Arial"/>
                <a:ea typeface="Arial"/>
                <a:cs typeface="Arial"/>
                <a:sym typeface="Arial"/>
              </a:defRPr>
            </a:lvl4pPr>
            <a:lvl5pPr marL="1828800" marR="0" indent="0" algn="l" rtl="0">
              <a:spcBef>
                <a:spcPts val="0"/>
              </a:spcBef>
              <a:defRPr sz="1100" b="0" i="0" u="none" strike="noStrike" cap="none" baseline="0">
                <a:solidFill>
                  <a:schemeClr val="dk1"/>
                </a:solidFill>
                <a:latin typeface="Arial"/>
                <a:ea typeface="Arial"/>
                <a:cs typeface="Arial"/>
                <a:sym typeface="Arial"/>
              </a:defRPr>
            </a:lvl5pPr>
            <a:lvl6pPr marL="2286000" marR="0" indent="0" algn="l" rtl="0">
              <a:spcBef>
                <a:spcPts val="0"/>
              </a:spcBef>
              <a:defRPr sz="1100" b="0" i="0" u="none" strike="noStrike" cap="none" baseline="0">
                <a:solidFill>
                  <a:schemeClr val="dk1"/>
                </a:solidFill>
                <a:latin typeface="Arial"/>
                <a:ea typeface="Arial"/>
                <a:cs typeface="Arial"/>
                <a:sym typeface="Arial"/>
              </a:defRPr>
            </a:lvl6pPr>
            <a:lvl7pPr marL="2743200" marR="0" indent="0" algn="l" rtl="0">
              <a:spcBef>
                <a:spcPts val="0"/>
              </a:spcBef>
              <a:defRPr sz="1100" b="0" i="0" u="none" strike="noStrike" cap="none" baseline="0">
                <a:solidFill>
                  <a:schemeClr val="dk1"/>
                </a:solidFill>
                <a:latin typeface="Arial"/>
                <a:ea typeface="Arial"/>
                <a:cs typeface="Arial"/>
                <a:sym typeface="Arial"/>
              </a:defRPr>
            </a:lvl7pPr>
            <a:lvl8pPr marL="3200400" marR="0" indent="0" algn="l" rtl="0">
              <a:spcBef>
                <a:spcPts val="0"/>
              </a:spcBef>
              <a:defRPr sz="1100" b="0" i="0" u="none" strike="noStrike" cap="none" baseline="0">
                <a:solidFill>
                  <a:schemeClr val="dk1"/>
                </a:solidFill>
                <a:latin typeface="Arial"/>
                <a:ea typeface="Arial"/>
                <a:cs typeface="Arial"/>
                <a:sym typeface="Arial"/>
              </a:defRPr>
            </a:lvl8pPr>
            <a:lvl9pPr marL="3657600" marR="0" indent="0" algn="l" rtl="0">
              <a:spcBef>
                <a:spcPts val="0"/>
              </a:spcBef>
              <a:defRPr sz="1100" b="0" i="0" u="none" strike="noStrike" cap="none" baseline="0">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102859423"/>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Shape 5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6" name="Shape 5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r>
              <a:rPr lang="en-US" sz="1100" b="0" i="0" u="none" strike="noStrike" cap="none" baseline="0" dirty="0">
                <a:solidFill>
                  <a:schemeClr val="dk1"/>
                </a:solidFill>
                <a:latin typeface="Arial"/>
                <a:ea typeface="Arial"/>
                <a:cs typeface="Arial"/>
                <a:sym typeface="Arial"/>
              </a:rPr>
              <a:t>Opening</a:t>
            </a:r>
          </a:p>
          <a:p>
            <a:pPr marL="0" marR="0" lvl="0" indent="0" algn="l" rtl="0">
              <a:spcBef>
                <a:spcPts val="0"/>
              </a:spcBef>
              <a:buClr>
                <a:schemeClr val="dk1"/>
              </a:buClr>
              <a:buSzPct val="25000"/>
              <a:buFont typeface="Arial"/>
              <a:buNone/>
            </a:pPr>
            <a:r>
              <a:rPr lang="en-US" sz="1100" b="0" i="0" u="none" strike="noStrike" cap="none" baseline="0" dirty="0">
                <a:solidFill>
                  <a:schemeClr val="dk1"/>
                </a:solidFill>
                <a:latin typeface="Arial"/>
                <a:ea typeface="Arial"/>
                <a:cs typeface="Arial"/>
                <a:sym typeface="Arial"/>
              </a:rPr>
              <a:t>	- It is a great honor to be here today, to share </a:t>
            </a:r>
            <a:r>
              <a:rPr lang="en-US" dirty="0"/>
              <a:t>an</a:t>
            </a:r>
            <a:r>
              <a:rPr lang="en-US" sz="1100" b="0" i="0" u="none" strike="noStrike" cap="none" baseline="0" dirty="0">
                <a:solidFill>
                  <a:schemeClr val="dk1"/>
                </a:solidFill>
                <a:latin typeface="Arial"/>
                <a:ea typeface="Arial"/>
                <a:cs typeface="Arial"/>
                <a:sym typeface="Arial"/>
              </a:rPr>
              <a:t> idea that my team ha</a:t>
            </a:r>
            <a:r>
              <a:rPr lang="en-US" dirty="0"/>
              <a:t>d</a:t>
            </a:r>
            <a:r>
              <a:rPr lang="en-US" sz="1100" b="0" i="0" u="none" strike="noStrike" cap="none" baseline="0" dirty="0">
                <a:solidFill>
                  <a:schemeClr val="dk1"/>
                </a:solidFill>
                <a:latin typeface="Arial"/>
                <a:ea typeface="Arial"/>
                <a:cs typeface="Arial"/>
                <a:sym typeface="Arial"/>
              </a:rPr>
              <a:t> worked on for the last 5 months. And more than that, we are looking for advices, feedback from everyone to improve and build our business model better.</a:t>
            </a:r>
          </a:p>
          <a:p>
            <a:pPr marL="0" marR="0" lvl="0" indent="0" algn="l" rtl="0">
              <a:spcBef>
                <a:spcPts val="0"/>
              </a:spcBef>
              <a:buClr>
                <a:schemeClr val="dk1"/>
              </a:buClr>
              <a:buSzPct val="25000"/>
              <a:buFont typeface="Arial"/>
              <a:buNone/>
            </a:pPr>
            <a:r>
              <a:rPr lang="en-US" sz="1100" b="0" i="0" u="none" strike="noStrike" cap="none" baseline="0" dirty="0">
                <a:solidFill>
                  <a:schemeClr val="dk1"/>
                </a:solidFill>
                <a:latin typeface="Arial"/>
                <a:ea typeface="Arial"/>
                <a:cs typeface="Arial"/>
                <a:sym typeface="Arial"/>
              </a:rPr>
              <a:t>	- </a:t>
            </a:r>
            <a:r>
              <a:rPr lang="en-US" dirty="0"/>
              <a:t>After 15 years of evolving, most of </a:t>
            </a:r>
            <a:r>
              <a:rPr lang="en-US" sz="1100" b="0" i="0" u="none" strike="noStrike" cap="none" baseline="0" dirty="0">
                <a:solidFill>
                  <a:schemeClr val="dk1"/>
                </a:solidFill>
                <a:latin typeface="Arial"/>
                <a:ea typeface="Arial"/>
                <a:cs typeface="Arial"/>
                <a:sym typeface="Arial"/>
              </a:rPr>
              <a:t>everything is moved online, electronically even buying toi</a:t>
            </a:r>
            <a:r>
              <a:rPr lang="en-US" dirty="0"/>
              <a:t>let paper according to Amazon’s CEO.</a:t>
            </a:r>
          </a:p>
          <a:p>
            <a:pPr marL="0" marR="0" lvl="0" indent="0" algn="l" rtl="0">
              <a:spcBef>
                <a:spcPts val="0"/>
              </a:spcBef>
              <a:buClr>
                <a:schemeClr val="dk1"/>
              </a:buClr>
              <a:buSzPct val="25000"/>
              <a:buFont typeface="Arial"/>
              <a:buNone/>
            </a:pPr>
            <a:r>
              <a:rPr lang="en-US" sz="1100" b="0" i="0" u="none" strike="noStrike" cap="none" baseline="0" dirty="0">
                <a:solidFill>
                  <a:schemeClr val="dk1"/>
                </a:solidFill>
                <a:latin typeface="Arial"/>
                <a:ea typeface="Arial"/>
                <a:cs typeface="Arial"/>
                <a:sym typeface="Arial"/>
              </a:rPr>
              <a:t>	- </a:t>
            </a:r>
            <a:r>
              <a:rPr lang="en-US" dirty="0"/>
              <a:t>Anyone in here has never shopped online before?</a:t>
            </a:r>
            <a:r>
              <a:rPr lang="en-US" sz="1100" b="0" i="0" u="none" strike="noStrike" cap="none" baseline="0" dirty="0">
                <a:solidFill>
                  <a:schemeClr val="dk1"/>
                </a:solidFill>
                <a:latin typeface="Arial"/>
                <a:ea typeface="Arial"/>
                <a:cs typeface="Arial"/>
                <a:sym typeface="Arial"/>
              </a:rPr>
              <a:t> (Expect no hand</a:t>
            </a:r>
            <a:r>
              <a:rPr lang="en-US" dirty="0"/>
              <a:t>)...as you can see, it has become a lifestyle in the U.S, everyone shops online.</a:t>
            </a:r>
          </a:p>
          <a:p>
            <a:pPr marL="0" marR="0" lvl="0" indent="0" algn="l" rtl="0">
              <a:lnSpc>
                <a:spcPct val="100000"/>
              </a:lnSpc>
              <a:spcBef>
                <a:spcPts val="0"/>
              </a:spcBef>
              <a:spcAft>
                <a:spcPts val="0"/>
              </a:spcAft>
              <a:buClr>
                <a:schemeClr val="dk1"/>
              </a:buClr>
              <a:buSzPct val="25000"/>
              <a:buFont typeface="Arial"/>
              <a:buNone/>
            </a:pPr>
            <a:r>
              <a:rPr lang="en-US" sz="1100" b="0" i="0" u="none" strike="noStrike" cap="none" baseline="0" dirty="0">
                <a:solidFill>
                  <a:schemeClr val="dk1"/>
                </a:solidFill>
                <a:latin typeface="Arial"/>
                <a:ea typeface="Arial"/>
                <a:cs typeface="Arial"/>
                <a:sym typeface="Arial"/>
              </a:rPr>
              <a:t>	- </a:t>
            </a:r>
            <a:r>
              <a:rPr lang="en-US" dirty="0"/>
              <a:t>Making</a:t>
            </a:r>
            <a:r>
              <a:rPr lang="en-US" sz="1100" b="0" i="0" u="none" strike="noStrike" cap="none" baseline="0" dirty="0">
                <a:solidFill>
                  <a:schemeClr val="dk1"/>
                </a:solidFill>
                <a:latin typeface="Arial"/>
                <a:ea typeface="Arial"/>
                <a:cs typeface="Arial"/>
                <a:sym typeface="Arial"/>
              </a:rPr>
              <a:t> </a:t>
            </a:r>
            <a:r>
              <a:rPr lang="en-US" sz="1100" b="0" i="0" u="none" strike="noStrike" cap="none" baseline="0" dirty="0" err="1">
                <a:solidFill>
                  <a:schemeClr val="dk1"/>
                </a:solidFill>
                <a:latin typeface="Arial"/>
                <a:ea typeface="Arial"/>
                <a:cs typeface="Arial"/>
                <a:sym typeface="Arial"/>
              </a:rPr>
              <a:t>eCommerce</a:t>
            </a:r>
            <a:r>
              <a:rPr lang="en-US" sz="1100" b="0" i="0" u="none" strike="noStrike" cap="none" baseline="0" dirty="0">
                <a:solidFill>
                  <a:schemeClr val="dk1"/>
                </a:solidFill>
                <a:latin typeface="Arial"/>
                <a:ea typeface="Arial"/>
                <a:cs typeface="Arial"/>
                <a:sym typeface="Arial"/>
              </a:rPr>
              <a:t> is a lifestyle is a pro</a:t>
            </a:r>
            <a:r>
              <a:rPr lang="en-US" dirty="0"/>
              <a:t>cess, </a:t>
            </a:r>
            <a:r>
              <a:rPr lang="en-US" sz="1100" b="0" i="0" u="none" strike="noStrike" cap="none" baseline="0" dirty="0">
                <a:solidFill>
                  <a:schemeClr val="dk1"/>
                </a:solidFill>
                <a:latin typeface="Arial"/>
                <a:ea typeface="Arial"/>
                <a:cs typeface="Arial"/>
                <a:sym typeface="Arial"/>
              </a:rPr>
              <a:t>not easy to do as it seems. However, as Jack Ma said: “The opportunity is only lie in the place where people complain, there is a problem, there is opportunity.” </a:t>
            </a:r>
          </a:p>
          <a:p>
            <a:pPr marL="0" marR="0" lvl="0" indent="0" algn="l" rtl="0">
              <a:lnSpc>
                <a:spcPct val="100000"/>
              </a:lnSpc>
              <a:spcBef>
                <a:spcPts val="0"/>
              </a:spcBef>
              <a:spcAft>
                <a:spcPts val="0"/>
              </a:spcAft>
              <a:buClr>
                <a:schemeClr val="dk1"/>
              </a:buClr>
              <a:buFont typeface="Arial"/>
              <a:buNone/>
            </a:pPr>
            <a:endParaRPr sz="1100" b="0" i="0" u="none" strike="noStrike" cap="none" baseline="0"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ct val="25000"/>
              <a:buFont typeface="Arial"/>
              <a:buNone/>
            </a:pPr>
            <a:r>
              <a:rPr lang="en-US" sz="1100" b="0" i="0" u="none" strike="noStrike" cap="none" baseline="0" dirty="0">
                <a:solidFill>
                  <a:schemeClr val="dk1"/>
                </a:solidFill>
                <a:latin typeface="Arial"/>
                <a:ea typeface="Arial"/>
                <a:cs typeface="Arial"/>
                <a:sym typeface="Arial"/>
              </a:rPr>
              <a:t>	</a:t>
            </a:r>
          </a:p>
          <a:p>
            <a:pPr marL="0" marR="0" lvl="0" indent="0" algn="l" rtl="0">
              <a:spcBef>
                <a:spcPts val="0"/>
              </a:spcBef>
              <a:buClr>
                <a:schemeClr val="dk1"/>
              </a:buClr>
              <a:buSzPct val="25000"/>
              <a:buFont typeface="Arial"/>
              <a:buNone/>
            </a:pPr>
            <a:r>
              <a:rPr lang="en-US" sz="1100" b="0" i="0" u="none" strike="noStrike" cap="none" baseline="0" dirty="0">
                <a:solidFill>
                  <a:schemeClr val="dk1"/>
                </a:solidFill>
                <a:latin typeface="Arial"/>
                <a:ea typeface="Arial"/>
                <a:cs typeface="Arial"/>
                <a:sym typeface="Arial"/>
              </a:rPr>
              <a:t>Introduction</a:t>
            </a:r>
          </a:p>
          <a:p>
            <a:pPr marL="0" marR="0" lvl="0" indent="0" algn="l" rtl="0">
              <a:spcBef>
                <a:spcPts val="0"/>
              </a:spcBef>
              <a:buClr>
                <a:schemeClr val="dk1"/>
              </a:buClr>
              <a:buSzPct val="25000"/>
              <a:buFont typeface="Arial"/>
              <a:buNone/>
            </a:pPr>
            <a:r>
              <a:rPr lang="en-US" sz="1100" b="0" i="0" u="none" strike="noStrike" cap="none" baseline="0" dirty="0">
                <a:solidFill>
                  <a:schemeClr val="dk1"/>
                </a:solidFill>
                <a:latin typeface="Arial"/>
                <a:ea typeface="Arial"/>
                <a:cs typeface="Arial"/>
                <a:sym typeface="Arial"/>
              </a:rPr>
              <a:t>	- From the opportunity of being here in the U.S, the most advanced place of </a:t>
            </a:r>
            <a:r>
              <a:rPr lang="en-US" sz="1100" b="0" i="0" u="none" strike="noStrike" cap="none" baseline="0" dirty="0" err="1">
                <a:solidFill>
                  <a:schemeClr val="dk1"/>
                </a:solidFill>
                <a:latin typeface="Arial"/>
                <a:ea typeface="Arial"/>
                <a:cs typeface="Arial"/>
                <a:sym typeface="Arial"/>
              </a:rPr>
              <a:t>eCommerce</a:t>
            </a:r>
            <a:r>
              <a:rPr lang="en-US" sz="1100" b="0" i="0" u="none" strike="noStrike" cap="none" baseline="0" dirty="0">
                <a:solidFill>
                  <a:schemeClr val="dk1"/>
                </a:solidFill>
                <a:latin typeface="Arial"/>
                <a:ea typeface="Arial"/>
                <a:cs typeface="Arial"/>
                <a:sym typeface="Arial"/>
              </a:rPr>
              <a:t>, experiencing different type of online trading and new technology, our team has decided to start the project called </a:t>
            </a:r>
            <a:r>
              <a:rPr lang="en-US" sz="1100" b="0" i="0" u="none" strike="noStrike" cap="none" baseline="0" dirty="0" err="1">
                <a:solidFill>
                  <a:schemeClr val="dk1"/>
                </a:solidFill>
                <a:latin typeface="Arial"/>
                <a:ea typeface="Arial"/>
                <a:cs typeface="Arial"/>
                <a:sym typeface="Arial"/>
              </a:rPr>
              <a:t>LucLoi</a:t>
            </a:r>
            <a:r>
              <a:rPr lang="en-US" dirty="0" err="1"/>
              <a:t>.</a:t>
            </a:r>
            <a:r>
              <a:rPr lang="en-US" sz="1100" b="0" i="0" u="none" strike="noStrike" cap="none" baseline="0" dirty="0" err="1">
                <a:solidFill>
                  <a:schemeClr val="dk1"/>
                </a:solidFill>
                <a:latin typeface="Arial"/>
                <a:ea typeface="Arial"/>
                <a:cs typeface="Arial"/>
                <a:sym typeface="Arial"/>
              </a:rPr>
              <a:t>vn</a:t>
            </a:r>
            <a:r>
              <a:rPr lang="en-US" sz="1100" b="0" i="0" u="none" strike="noStrike" cap="none" baseline="0" dirty="0">
                <a:solidFill>
                  <a:schemeClr val="dk1"/>
                </a:solidFill>
                <a:latin typeface="Arial"/>
                <a:ea typeface="Arial"/>
                <a:cs typeface="Arial"/>
                <a:sym typeface="Arial"/>
              </a:rPr>
              <a:t>. W</a:t>
            </a:r>
            <a:r>
              <a:rPr lang="en-US" dirty="0"/>
              <a:t>e are different from others </a:t>
            </a:r>
            <a:r>
              <a:rPr lang="en-US" dirty="0" err="1"/>
              <a:t>eCommerce</a:t>
            </a:r>
            <a:r>
              <a:rPr lang="en-US" dirty="0"/>
              <a:t> sites because of our social media based concept where people can interact with each others easily.</a:t>
            </a:r>
          </a:p>
          <a:p>
            <a:pPr marL="0" marR="0" lvl="0" indent="0" algn="l" rtl="0">
              <a:spcBef>
                <a:spcPts val="0"/>
              </a:spcBef>
              <a:buClr>
                <a:schemeClr val="dk1"/>
              </a:buClr>
              <a:buFont typeface="Arial"/>
              <a:buNone/>
            </a:pPr>
            <a:endParaRPr dirty="0"/>
          </a:p>
          <a:p>
            <a:pPr marL="0" marR="0" lvl="0" indent="0" algn="l" rtl="0">
              <a:spcBef>
                <a:spcPts val="0"/>
              </a:spcBef>
              <a:buClr>
                <a:schemeClr val="dk1"/>
              </a:buClr>
              <a:buSzPct val="25000"/>
              <a:buFont typeface="Arial"/>
              <a:buNone/>
            </a:pPr>
            <a:r>
              <a:rPr lang="en-US" sz="1100" b="0" i="0" u="none" strike="noStrike" cap="none" baseline="0" dirty="0">
                <a:solidFill>
                  <a:schemeClr val="dk1"/>
                </a:solidFill>
                <a:latin typeface="Arial"/>
                <a:ea typeface="Arial"/>
                <a:cs typeface="Arial"/>
                <a:sym typeface="Arial"/>
              </a:rPr>
              <a:t>With the mission of:</a:t>
            </a:r>
          </a:p>
          <a:p>
            <a:pPr marL="0" marR="0" lvl="0" indent="0" algn="l" rtl="0">
              <a:spcBef>
                <a:spcPts val="0"/>
              </a:spcBef>
              <a:buClr>
                <a:schemeClr val="dk1"/>
              </a:buClr>
              <a:buSzPct val="25000"/>
              <a:buFont typeface="Arial"/>
              <a:buNone/>
            </a:pPr>
            <a:r>
              <a:rPr lang="en-US" sz="1100" b="0" i="0" u="none" strike="noStrike" cap="none" baseline="0" dirty="0">
                <a:solidFill>
                  <a:schemeClr val="dk1"/>
                </a:solidFill>
                <a:latin typeface="Arial"/>
                <a:ea typeface="Arial"/>
                <a:cs typeface="Arial"/>
                <a:sym typeface="Arial"/>
              </a:rPr>
              <a:t>	- Helping everyone </a:t>
            </a:r>
            <a:r>
              <a:rPr lang="en-US" dirty="0"/>
              <a:t>to do</a:t>
            </a:r>
            <a:r>
              <a:rPr lang="en-US" sz="1100" b="0" i="0" u="none" strike="noStrike" cap="none" baseline="0" dirty="0">
                <a:solidFill>
                  <a:schemeClr val="dk1"/>
                </a:solidFill>
                <a:latin typeface="Arial"/>
                <a:ea typeface="Arial"/>
                <a:cs typeface="Arial"/>
                <a:sym typeface="Arial"/>
              </a:rPr>
              <a:t> </a:t>
            </a:r>
            <a:r>
              <a:rPr lang="en-US" sz="1100" b="0" i="0" u="none" strike="noStrike" cap="none" baseline="0" dirty="0" err="1">
                <a:solidFill>
                  <a:schemeClr val="dk1"/>
                </a:solidFill>
                <a:latin typeface="Arial"/>
                <a:ea typeface="Arial"/>
                <a:cs typeface="Arial"/>
                <a:sym typeface="Arial"/>
              </a:rPr>
              <a:t>eCommerce</a:t>
            </a:r>
            <a:r>
              <a:rPr lang="en-US" sz="1100" b="0" i="0" u="none" strike="noStrike" cap="none" baseline="0" dirty="0">
                <a:solidFill>
                  <a:schemeClr val="dk1"/>
                </a:solidFill>
                <a:latin typeface="Arial"/>
                <a:ea typeface="Arial"/>
                <a:cs typeface="Arial"/>
                <a:sym typeface="Arial"/>
              </a:rPr>
              <a:t> from anywhere in VN fast, secured and efficient.</a:t>
            </a:r>
          </a:p>
          <a:p>
            <a:pPr marL="0" marR="0" lvl="0" indent="0" algn="l" rtl="0">
              <a:spcBef>
                <a:spcPts val="0"/>
              </a:spcBef>
              <a:buClr>
                <a:schemeClr val="dk1"/>
              </a:buClr>
              <a:buSzPct val="25000"/>
              <a:buFont typeface="Arial"/>
              <a:buNone/>
            </a:pPr>
            <a:r>
              <a:rPr lang="en-US" sz="1100" b="0" i="0" u="none" strike="noStrike" cap="none" baseline="0" dirty="0">
                <a:solidFill>
                  <a:schemeClr val="dk1"/>
                </a:solidFill>
                <a:latin typeface="Arial"/>
                <a:ea typeface="Arial"/>
                <a:cs typeface="Arial"/>
                <a:sym typeface="Arial"/>
              </a:rPr>
              <a:t>Vision:</a:t>
            </a:r>
          </a:p>
          <a:p>
            <a:pPr marL="0" marR="0" lvl="0" indent="0" algn="l" rtl="0">
              <a:spcBef>
                <a:spcPts val="0"/>
              </a:spcBef>
              <a:buClr>
                <a:schemeClr val="dk1"/>
              </a:buClr>
              <a:buSzPct val="25000"/>
              <a:buFont typeface="Arial"/>
              <a:buNone/>
            </a:pPr>
            <a:r>
              <a:rPr lang="en-US" sz="1100" b="0" i="0" u="none" strike="noStrike" cap="none" baseline="0" dirty="0">
                <a:solidFill>
                  <a:schemeClr val="dk1"/>
                </a:solidFill>
                <a:latin typeface="Arial"/>
                <a:ea typeface="Arial"/>
                <a:cs typeface="Arial"/>
                <a:sym typeface="Arial"/>
              </a:rPr>
              <a:t>	- th</a:t>
            </a:r>
            <a:r>
              <a:rPr lang="en-US" dirty="0"/>
              <a:t>is</a:t>
            </a:r>
            <a:r>
              <a:rPr lang="en-US" sz="1100" b="0" i="0" u="none" strike="noStrike" cap="none" baseline="0" dirty="0">
                <a:solidFill>
                  <a:schemeClr val="dk1"/>
                </a:solidFill>
                <a:latin typeface="Arial"/>
                <a:ea typeface="Arial"/>
                <a:cs typeface="Arial"/>
                <a:sym typeface="Arial"/>
              </a:rPr>
              <a:t> project </a:t>
            </a:r>
            <a:r>
              <a:rPr lang="en-US" dirty="0"/>
              <a:t>is designed for</a:t>
            </a:r>
            <a:r>
              <a:rPr lang="en-US" sz="1100" b="0" i="0" u="none" strike="noStrike" cap="none" baseline="0" dirty="0">
                <a:solidFill>
                  <a:schemeClr val="dk1"/>
                </a:solidFill>
                <a:latin typeface="Arial"/>
                <a:ea typeface="Arial"/>
                <a:cs typeface="Arial"/>
                <a:sym typeface="Arial"/>
              </a:rPr>
              <a:t> the future when the users in the </a:t>
            </a:r>
            <a:r>
              <a:rPr lang="en-US" dirty="0"/>
              <a:t>region</a:t>
            </a:r>
            <a:r>
              <a:rPr lang="en-US" sz="1100" b="0" i="0" u="none" strike="noStrike" cap="none" baseline="0" dirty="0">
                <a:solidFill>
                  <a:schemeClr val="dk1"/>
                </a:solidFill>
                <a:latin typeface="Arial"/>
                <a:ea typeface="Arial"/>
                <a:cs typeface="Arial"/>
                <a:sym typeface="Arial"/>
              </a:rPr>
              <a:t> are ready for it.</a:t>
            </a:r>
          </a:p>
          <a:p>
            <a:pPr marL="0" marR="0" lvl="0" indent="0" algn="l" rtl="0">
              <a:spcBef>
                <a:spcPts val="0"/>
              </a:spcBef>
              <a:buClr>
                <a:schemeClr val="dk1"/>
              </a:buClr>
              <a:buFont typeface="Arial"/>
              <a:buNone/>
            </a:pPr>
            <a:endParaRPr sz="1100" b="0" i="0" u="none" strike="noStrike" cap="none" baseline="0" dirty="0">
              <a:solidFill>
                <a:schemeClr val="dk1"/>
              </a:solidFill>
              <a:latin typeface="Arial"/>
              <a:ea typeface="Arial"/>
              <a:cs typeface="Arial"/>
              <a:sym typeface="Arial"/>
            </a:endParaRPr>
          </a:p>
          <a:p>
            <a:pPr marL="0" marR="0" lvl="0" indent="0" algn="l" rtl="0">
              <a:spcBef>
                <a:spcPts val="0"/>
              </a:spcBef>
              <a:buClr>
                <a:schemeClr val="dk1"/>
              </a:buClr>
              <a:buFont typeface="Arial"/>
              <a:buNone/>
            </a:pPr>
            <a:endParaRPr sz="1100" b="0" i="0" u="none" strike="noStrike" cap="none" baseline="0"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ct val="25000"/>
              <a:buFont typeface="Arial"/>
              <a:buNone/>
            </a:pPr>
            <a:r>
              <a:rPr lang="en-US" sz="1100" b="0" i="0" u="none" strike="noStrike" cap="none" baseline="0" dirty="0">
                <a:solidFill>
                  <a:schemeClr val="dk1"/>
                </a:solidFill>
                <a:latin typeface="Arial"/>
                <a:ea typeface="Arial"/>
                <a:cs typeface="Arial"/>
                <a:sym typeface="Arial"/>
              </a:rPr>
              <a:t>------------------------------------------------------------------------</a:t>
            </a:r>
          </a:p>
          <a:p>
            <a:pPr marL="0" marR="0" lvl="0" indent="0" algn="l" rtl="0">
              <a:lnSpc>
                <a:spcPct val="100000"/>
              </a:lnSpc>
              <a:spcBef>
                <a:spcPts val="0"/>
              </a:spcBef>
              <a:spcAft>
                <a:spcPts val="0"/>
              </a:spcAft>
              <a:buClr>
                <a:schemeClr val="dk1"/>
              </a:buClr>
              <a:buFont typeface="Arial"/>
              <a:buNone/>
            </a:pPr>
            <a:endParaRPr sz="1100" b="0" i="0" u="none" strike="noStrike" cap="none" baseline="0"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Font typeface="Arial"/>
              <a:buNone/>
            </a:pPr>
            <a:endParaRPr sz="1100" b="0" i="0" u="none" strike="noStrike" cap="none" baseline="0" dirty="0">
              <a:solidFill>
                <a:schemeClr val="dk1"/>
              </a:solidFill>
              <a:latin typeface="Arial"/>
              <a:ea typeface="Arial"/>
              <a:cs typeface="Arial"/>
              <a:sym typeface="Arial"/>
            </a:endParaRPr>
          </a:p>
          <a:p>
            <a:pPr marL="0" marR="0" lvl="0" indent="0" algn="l" rtl="0">
              <a:spcBef>
                <a:spcPts val="0"/>
              </a:spcBef>
              <a:buClr>
                <a:schemeClr val="dk1"/>
              </a:buClr>
              <a:buFont typeface="Arial"/>
              <a:buNone/>
            </a:pPr>
            <a:endParaRPr sz="1100" b="0" i="0" u="none" strike="noStrike" cap="none" baseline="0" dirty="0">
              <a:solidFill>
                <a:schemeClr val="dk1"/>
              </a:solidFill>
              <a:latin typeface="Arial"/>
              <a:ea typeface="Arial"/>
              <a:cs typeface="Arial"/>
              <a:sym typeface="Arial"/>
            </a:endParaRPr>
          </a:p>
          <a:p>
            <a:pPr marL="0" marR="0" lvl="0" indent="0" algn="l" rtl="0">
              <a:spcBef>
                <a:spcPts val="0"/>
              </a:spcBef>
              <a:buClr>
                <a:schemeClr val="dk1"/>
              </a:buClr>
              <a:buFont typeface="Arial"/>
              <a:buNone/>
            </a:pPr>
            <a:endParaRPr sz="1100" b="0" i="0" u="none" strike="noStrike" cap="none" baseline="0" dirty="0">
              <a:solidFill>
                <a:schemeClr val="dk1"/>
              </a:solidFill>
              <a:latin typeface="Arial"/>
              <a:ea typeface="Arial"/>
              <a:cs typeface="Arial"/>
              <a:sym typeface="Arial"/>
            </a:endParaRPr>
          </a:p>
          <a:p>
            <a:pPr marL="0" marR="0" lvl="0" indent="0" algn="l" rtl="0">
              <a:spcBef>
                <a:spcPts val="0"/>
              </a:spcBef>
              <a:buClr>
                <a:schemeClr val="dk1"/>
              </a:buClr>
              <a:buSzPct val="25000"/>
              <a:buFont typeface="Arial"/>
              <a:buNone/>
            </a:pPr>
            <a:r>
              <a:rPr lang="en-US" sz="1100" b="0" i="0" u="none" strike="noStrike" cap="none" baseline="0" dirty="0">
                <a:solidFill>
                  <a:schemeClr val="dk1"/>
                </a:solidFill>
                <a:latin typeface="Arial"/>
                <a:ea typeface="Arial"/>
                <a:cs typeface="Arial"/>
                <a:sym typeface="Arial"/>
              </a:rPr>
              <a:t>	- </a:t>
            </a:r>
            <a:r>
              <a:rPr lang="en-US" sz="1100" b="0" i="0" u="none" strike="noStrike" cap="none" baseline="0" dirty="0" err="1">
                <a:solidFill>
                  <a:schemeClr val="dk1"/>
                </a:solidFill>
                <a:latin typeface="Arial"/>
                <a:ea typeface="Arial"/>
                <a:cs typeface="Arial"/>
                <a:sym typeface="Arial"/>
              </a:rPr>
              <a:t>LucLoi.vn</a:t>
            </a:r>
            <a:r>
              <a:rPr lang="en-US" sz="1100" b="0" i="0" u="none" strike="noStrike" cap="none" baseline="0" dirty="0">
                <a:solidFill>
                  <a:schemeClr val="dk1"/>
                </a:solidFill>
                <a:latin typeface="Arial"/>
                <a:ea typeface="Arial"/>
                <a:cs typeface="Arial"/>
                <a:sym typeface="Arial"/>
              </a:rPr>
              <a:t> is a project of </a:t>
            </a:r>
            <a:r>
              <a:rPr lang="en-US" sz="1100" b="0" i="0" u="none" strike="noStrike" cap="none" baseline="0" dirty="0" err="1">
                <a:solidFill>
                  <a:schemeClr val="dk1"/>
                </a:solidFill>
                <a:latin typeface="Arial"/>
                <a:ea typeface="Arial"/>
                <a:cs typeface="Arial"/>
                <a:sym typeface="Arial"/>
              </a:rPr>
              <a:t>ASEANEcom</a:t>
            </a:r>
            <a:r>
              <a:rPr lang="en-US" sz="1100" b="0" i="0" u="none" strike="noStrike" cap="none" baseline="0" dirty="0">
                <a:solidFill>
                  <a:schemeClr val="dk1"/>
                </a:solidFill>
                <a:latin typeface="Arial"/>
                <a:ea typeface="Arial"/>
                <a:cs typeface="Arial"/>
                <a:sym typeface="Arial"/>
              </a:rPr>
              <a:t>, a group of young professionals who interested in studying, developing and advancing Southeast Asia </a:t>
            </a:r>
            <a:r>
              <a:rPr lang="en-US" sz="1100" b="0" i="0" u="none" strike="noStrike" cap="none" baseline="0" dirty="0" err="1">
                <a:solidFill>
                  <a:schemeClr val="dk1"/>
                </a:solidFill>
                <a:latin typeface="Arial"/>
                <a:ea typeface="Arial"/>
                <a:cs typeface="Arial"/>
                <a:sym typeface="Arial"/>
              </a:rPr>
              <a:t>eCommerce</a:t>
            </a:r>
            <a:r>
              <a:rPr lang="en-US" sz="1100" b="0" i="0" u="none" strike="noStrike" cap="none" baseline="0" dirty="0">
                <a:solidFill>
                  <a:schemeClr val="dk1"/>
                </a:solidFill>
                <a:latin typeface="Arial"/>
                <a:ea typeface="Arial"/>
                <a:cs typeface="Arial"/>
                <a:sym typeface="Arial"/>
              </a:rPr>
              <a:t>.</a:t>
            </a:r>
          </a:p>
          <a:p>
            <a:pPr marL="0" marR="0" lvl="0" indent="0" algn="l" rtl="0">
              <a:spcBef>
                <a:spcPts val="0"/>
              </a:spcBef>
              <a:buClr>
                <a:schemeClr val="dk1"/>
              </a:buClr>
              <a:buSzPct val="25000"/>
              <a:buFont typeface="Arial"/>
              <a:buNone/>
            </a:pPr>
            <a:r>
              <a:rPr lang="en-US" sz="1100" b="0" i="0" u="none" strike="noStrike" cap="none" baseline="0" dirty="0">
                <a:solidFill>
                  <a:schemeClr val="dk1"/>
                </a:solidFill>
                <a:latin typeface="Arial"/>
                <a:ea typeface="Arial"/>
                <a:cs typeface="Arial"/>
                <a:sym typeface="Arial"/>
              </a:rPr>
              <a:t>Business Overview</a:t>
            </a:r>
          </a:p>
          <a:p>
            <a:pPr marL="0" marR="0" lvl="0" indent="0" algn="l" rtl="0">
              <a:spcBef>
                <a:spcPts val="0"/>
              </a:spcBef>
              <a:buClr>
                <a:schemeClr val="dk1"/>
              </a:buClr>
              <a:buSzPct val="25000"/>
              <a:buFont typeface="Arial"/>
              <a:buNone/>
            </a:pPr>
            <a:r>
              <a:rPr lang="en-US" sz="1100" b="0" i="0" u="none" strike="noStrike" cap="none" baseline="0" dirty="0">
                <a:solidFill>
                  <a:schemeClr val="dk1"/>
                </a:solidFill>
                <a:latin typeface="Arial"/>
                <a:ea typeface="Arial"/>
                <a:cs typeface="Arial"/>
                <a:sym typeface="Arial"/>
              </a:rPr>
              <a:t>	- </a:t>
            </a:r>
          </a:p>
          <a:p>
            <a:pPr marL="0" marR="0" lvl="0" indent="0" algn="l" rtl="0">
              <a:spcBef>
                <a:spcPts val="0"/>
              </a:spcBef>
              <a:buClr>
                <a:schemeClr val="dk1"/>
              </a:buClr>
              <a:buSzPct val="25000"/>
              <a:buFont typeface="Arial"/>
              <a:buNone/>
            </a:pPr>
            <a:r>
              <a:rPr lang="en-US" sz="1100" b="0" i="0" u="none" strike="noStrike" cap="none" baseline="0" dirty="0">
                <a:solidFill>
                  <a:schemeClr val="dk1"/>
                </a:solidFill>
                <a:latin typeface="Arial"/>
                <a:ea typeface="Arial"/>
                <a:cs typeface="Arial"/>
                <a:sym typeface="Arial"/>
              </a:rPr>
              <a:t>Key, Outstanding</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Shape 12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22" name="Shape 12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Shape 13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35" name="Shape 135"/>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lvl="0" algn="l" rtl="0">
              <a:spcBef>
                <a:spcPts val="0"/>
              </a:spcBef>
              <a:buClr>
                <a:schemeClr val="dk1"/>
              </a:buClr>
              <a:buFont typeface="Arial"/>
              <a:buNone/>
            </a:pPr>
            <a:endParaRPr sz="1400">
              <a:latin typeface="Quicksand"/>
              <a:ea typeface="Quicksand"/>
              <a:cs typeface="Quicksand"/>
              <a:sym typeface="Quicksand"/>
            </a:endParaRPr>
          </a:p>
          <a:p>
            <a:pPr lvl="0" rtl="0">
              <a:spcBef>
                <a:spcPts val="0"/>
              </a:spcBef>
              <a:buClr>
                <a:schemeClr val="dk1"/>
              </a:buClr>
              <a:buSzPct val="25000"/>
              <a:buFont typeface="Quicksand"/>
              <a:buNone/>
            </a:pPr>
            <a:r>
              <a:rPr lang="en-US" sz="1400" b="1">
                <a:latin typeface="Lato"/>
                <a:ea typeface="Lato"/>
                <a:cs typeface="Lato"/>
                <a:sym typeface="Lato"/>
              </a:rPr>
              <a:t>Security</a:t>
            </a:r>
          </a:p>
          <a:p>
            <a:pPr lvl="0" rtl="0">
              <a:spcBef>
                <a:spcPts val="0"/>
              </a:spcBef>
              <a:buClr>
                <a:schemeClr val="dk1"/>
              </a:buClr>
              <a:buSzPct val="25000"/>
              <a:buFont typeface="Quicksand"/>
              <a:buNone/>
            </a:pPr>
            <a:r>
              <a:rPr lang="en-US" sz="1400">
                <a:latin typeface="Lato"/>
                <a:ea typeface="Lato"/>
                <a:cs typeface="Lato"/>
                <a:sym typeface="Lato"/>
              </a:rPr>
              <a:t>Poor privacy policies.</a:t>
            </a:r>
          </a:p>
          <a:p>
            <a:pPr lvl="0" rtl="0">
              <a:spcBef>
                <a:spcPts val="0"/>
              </a:spcBef>
              <a:buClr>
                <a:schemeClr val="dk1"/>
              </a:buClr>
              <a:buSzPct val="25000"/>
              <a:buFont typeface="Quicksand"/>
              <a:buNone/>
            </a:pPr>
            <a:r>
              <a:rPr lang="en-US" sz="1400">
                <a:latin typeface="Lato"/>
                <a:ea typeface="Lato"/>
                <a:cs typeface="Lato"/>
                <a:sym typeface="Lato"/>
              </a:rPr>
              <a:t>Identity theft and unauthorized bank account access.</a:t>
            </a:r>
          </a:p>
          <a:p>
            <a:pPr lvl="0" rtl="0">
              <a:spcBef>
                <a:spcPts val="0"/>
              </a:spcBef>
              <a:buClr>
                <a:schemeClr val="dk1"/>
              </a:buClr>
              <a:buSzPct val="25000"/>
              <a:buFont typeface="Quicksand"/>
              <a:buNone/>
            </a:pPr>
            <a:r>
              <a:rPr lang="en-US" sz="1400">
                <a:latin typeface="Lato"/>
                <a:ea typeface="Lato"/>
                <a:cs typeface="Lato"/>
                <a:sym typeface="Lato"/>
              </a:rPr>
              <a:t>Illegitimate online marketplaces.</a:t>
            </a:r>
          </a:p>
          <a:p>
            <a:pPr lvl="0" rtl="0">
              <a:spcBef>
                <a:spcPts val="0"/>
              </a:spcBef>
              <a:buClr>
                <a:schemeClr val="dk1"/>
              </a:buClr>
              <a:buSzPct val="25000"/>
              <a:buFont typeface="Quicksand"/>
              <a:buNone/>
            </a:pPr>
            <a:r>
              <a:rPr lang="en-US" sz="1400">
                <a:latin typeface="Lato"/>
                <a:ea typeface="Lato"/>
                <a:cs typeface="Lato"/>
                <a:sym typeface="Lato"/>
              </a:rPr>
              <a:t>Various consumer frauds.</a:t>
            </a:r>
          </a:p>
          <a:p>
            <a:pPr lvl="0" rtl="0">
              <a:spcBef>
                <a:spcPts val="0"/>
              </a:spcBef>
              <a:buClr>
                <a:schemeClr val="dk1"/>
              </a:buClr>
              <a:buFont typeface="Quicksand"/>
              <a:buNone/>
            </a:pPr>
            <a:endParaRPr sz="1400" b="1">
              <a:latin typeface="Lato"/>
              <a:ea typeface="Lato"/>
              <a:cs typeface="Lato"/>
              <a:sym typeface="Lato"/>
            </a:endParaRPr>
          </a:p>
          <a:p>
            <a:pPr lvl="0" rtl="0">
              <a:spcBef>
                <a:spcPts val="0"/>
              </a:spcBef>
              <a:buClr>
                <a:schemeClr val="dk1"/>
              </a:buClr>
              <a:buSzPct val="25000"/>
              <a:buFont typeface="Quicksand"/>
              <a:buNone/>
            </a:pPr>
            <a:r>
              <a:rPr lang="en-US" sz="1400" b="1">
                <a:latin typeface="Lato"/>
                <a:ea typeface="Lato"/>
                <a:cs typeface="Lato"/>
                <a:sym typeface="Lato"/>
              </a:rPr>
              <a:t>Payment System</a:t>
            </a:r>
          </a:p>
          <a:p>
            <a:pPr lvl="0" rtl="0">
              <a:spcBef>
                <a:spcPts val="0"/>
              </a:spcBef>
              <a:buClr>
                <a:schemeClr val="dk1"/>
              </a:buClr>
              <a:buSzPct val="25000"/>
              <a:buFont typeface="Quicksand"/>
              <a:buNone/>
            </a:pPr>
            <a:r>
              <a:rPr lang="en-US" sz="1400">
                <a:latin typeface="Lato"/>
                <a:ea typeface="Lato"/>
                <a:cs typeface="Lato"/>
                <a:sym typeface="Lato"/>
              </a:rPr>
              <a:t>Low credit card penetration. Opt for cash on delivery. </a:t>
            </a:r>
          </a:p>
          <a:p>
            <a:pPr lvl="0" rtl="0">
              <a:spcBef>
                <a:spcPts val="0"/>
              </a:spcBef>
              <a:buClr>
                <a:schemeClr val="dk1"/>
              </a:buClr>
              <a:buSzPct val="25000"/>
              <a:buFont typeface="Arial"/>
              <a:buNone/>
            </a:pPr>
            <a:r>
              <a:rPr lang="en-US" sz="1400">
                <a:latin typeface="Lato"/>
                <a:ea typeface="Lato"/>
                <a:cs typeface="Lato"/>
                <a:sym typeface="Lato"/>
              </a:rPr>
              <a:t>Do not see the benefit of putting their cash in banks.</a:t>
            </a:r>
          </a:p>
          <a:p>
            <a:pPr lvl="0" rtl="0">
              <a:spcBef>
                <a:spcPts val="0"/>
              </a:spcBef>
              <a:buClr>
                <a:schemeClr val="dk1"/>
              </a:buClr>
              <a:buSzPct val="25000"/>
              <a:buFont typeface="Arial"/>
              <a:buNone/>
            </a:pPr>
            <a:r>
              <a:rPr lang="en-US" sz="1400">
                <a:latin typeface="Lato"/>
                <a:ea typeface="Lato"/>
                <a:cs typeface="Lato"/>
                <a:sym typeface="Lato"/>
              </a:rPr>
              <a:t>Existing payments systems fall short of creating trust.</a:t>
            </a:r>
          </a:p>
          <a:p>
            <a:pPr lvl="0" rtl="0">
              <a:spcBef>
                <a:spcPts val="0"/>
              </a:spcBef>
              <a:buClr>
                <a:schemeClr val="dk1"/>
              </a:buClr>
              <a:buFont typeface="Quicksand"/>
              <a:buNone/>
            </a:pPr>
            <a:endParaRPr sz="1400">
              <a:latin typeface="Lato"/>
              <a:ea typeface="Lato"/>
              <a:cs typeface="Lato"/>
              <a:sym typeface="Lato"/>
            </a:endParaRPr>
          </a:p>
          <a:p>
            <a:pPr lvl="0" rtl="0">
              <a:spcBef>
                <a:spcPts val="0"/>
              </a:spcBef>
              <a:buClr>
                <a:schemeClr val="dk1"/>
              </a:buClr>
              <a:buFont typeface="Quicksand"/>
              <a:buNone/>
            </a:pPr>
            <a:endParaRPr sz="1400">
              <a:latin typeface="Lato"/>
              <a:ea typeface="Lato"/>
              <a:cs typeface="Lato"/>
              <a:sym typeface="Lato"/>
            </a:endParaRPr>
          </a:p>
          <a:p>
            <a:pPr lvl="0" rtl="0">
              <a:spcBef>
                <a:spcPts val="0"/>
              </a:spcBef>
              <a:buClr>
                <a:schemeClr val="dk1"/>
              </a:buClr>
              <a:buSzPct val="25000"/>
              <a:buFont typeface="Quicksand"/>
              <a:buNone/>
            </a:pPr>
            <a:r>
              <a:rPr lang="en-US" sz="1400" b="1">
                <a:latin typeface="Lato"/>
                <a:ea typeface="Lato"/>
                <a:cs typeface="Lato"/>
                <a:sym typeface="Lato"/>
              </a:rPr>
              <a:t>Logistics</a:t>
            </a:r>
          </a:p>
          <a:p>
            <a:pPr lvl="0" rtl="0">
              <a:spcBef>
                <a:spcPts val="0"/>
              </a:spcBef>
              <a:buClr>
                <a:schemeClr val="dk1"/>
              </a:buClr>
              <a:buSzPct val="25000"/>
              <a:buFont typeface="Quicksand"/>
              <a:buNone/>
            </a:pPr>
            <a:r>
              <a:rPr lang="en-US" sz="1400">
                <a:latin typeface="Lato"/>
                <a:ea typeface="Lato"/>
                <a:cs typeface="Lato"/>
                <a:sym typeface="Lato"/>
              </a:rPr>
              <a:t>Poor infrastructure planning.</a:t>
            </a:r>
          </a:p>
          <a:p>
            <a:pPr lvl="0" rtl="0">
              <a:spcBef>
                <a:spcPts val="0"/>
              </a:spcBef>
              <a:buClr>
                <a:schemeClr val="dk1"/>
              </a:buClr>
              <a:buSzPct val="25000"/>
              <a:buFont typeface="Quicksand"/>
              <a:buNone/>
            </a:pPr>
            <a:r>
              <a:rPr lang="en-US" sz="1400">
                <a:latin typeface="Lato"/>
                <a:ea typeface="Lato"/>
                <a:cs typeface="Lato"/>
                <a:sym typeface="Lato"/>
              </a:rPr>
              <a:t>Lack of technological adaptations to existing services.</a:t>
            </a:r>
          </a:p>
          <a:p>
            <a:pPr lvl="0" rtl="0">
              <a:spcBef>
                <a:spcPts val="0"/>
              </a:spcBef>
              <a:buClr>
                <a:schemeClr val="dk1"/>
              </a:buClr>
              <a:buSzPct val="25000"/>
              <a:buFont typeface="Arial"/>
              <a:buNone/>
            </a:pPr>
            <a:r>
              <a:rPr lang="en-US" sz="1400">
                <a:latin typeface="Lato"/>
                <a:ea typeface="Lato"/>
                <a:cs typeface="Lato"/>
                <a:sym typeface="Lato"/>
              </a:rPr>
              <a:t>Deliveries often get stolen/lost or are late upon arrival.</a:t>
            </a:r>
          </a:p>
          <a:p>
            <a:pPr lvl="0" rtl="0">
              <a:spcBef>
                <a:spcPts val="0"/>
              </a:spcBef>
              <a:buClr>
                <a:schemeClr val="dk1"/>
              </a:buClr>
              <a:buFont typeface="Arial"/>
              <a:buNone/>
            </a:pPr>
            <a:endParaRPr sz="1400">
              <a:latin typeface="Lato"/>
              <a:ea typeface="Lato"/>
              <a:cs typeface="Lato"/>
              <a:sym typeface="Lato"/>
            </a:endParaRPr>
          </a:p>
          <a:p>
            <a:pPr lvl="0" rtl="0">
              <a:spcBef>
                <a:spcPts val="0"/>
              </a:spcBef>
              <a:buClr>
                <a:schemeClr val="dk1"/>
              </a:buClr>
              <a:buSzPct val="25000"/>
              <a:buFont typeface="Quicksand"/>
              <a:buNone/>
            </a:pPr>
            <a:r>
              <a:rPr lang="en-US" sz="1400" b="1">
                <a:latin typeface="Lato"/>
                <a:ea typeface="Lato"/>
                <a:cs typeface="Lato"/>
                <a:sym typeface="Lato"/>
              </a:rPr>
              <a:t>Consumer Behaviour</a:t>
            </a:r>
          </a:p>
          <a:p>
            <a:pPr lvl="0" rtl="0">
              <a:spcBef>
                <a:spcPts val="0"/>
              </a:spcBef>
              <a:buClr>
                <a:schemeClr val="dk1"/>
              </a:buClr>
              <a:buSzPct val="25000"/>
              <a:buFont typeface="Quicksand"/>
              <a:buNone/>
            </a:pPr>
            <a:r>
              <a:rPr lang="en-US" sz="1400">
                <a:latin typeface="Lato"/>
                <a:ea typeface="Lato"/>
                <a:cs typeface="Lato"/>
                <a:sym typeface="Lato"/>
              </a:rPr>
              <a:t>Emphasis on inspecting the product before buying.</a:t>
            </a:r>
          </a:p>
          <a:p>
            <a:pPr lvl="0" rtl="0">
              <a:spcBef>
                <a:spcPts val="0"/>
              </a:spcBef>
              <a:buClr>
                <a:schemeClr val="dk1"/>
              </a:buClr>
              <a:buSzPct val="25000"/>
              <a:buFont typeface="Quicksand"/>
              <a:buNone/>
            </a:pPr>
            <a:r>
              <a:rPr lang="en-US" sz="1400">
                <a:latin typeface="Lato"/>
                <a:ea typeface="Lato"/>
                <a:cs typeface="Lato"/>
                <a:sym typeface="Lato"/>
              </a:rPr>
              <a:t>Many online marketplaces provide vague descriptions and pictures to illustrate products. General skepticism on digital content. </a:t>
            </a:r>
          </a:p>
          <a:p>
            <a:pPr marL="0" marR="0" lvl="0" indent="0" rtl="0">
              <a:spcBef>
                <a:spcPts val="0"/>
              </a:spcBef>
              <a:buClr>
                <a:schemeClr val="dk1"/>
              </a:buClr>
              <a:buFont typeface="Arial"/>
              <a:buNone/>
            </a:pPr>
            <a:endParaRPr>
              <a:latin typeface="Lato"/>
              <a:ea typeface="Lato"/>
              <a:cs typeface="Lato"/>
              <a:sym typeface="Lato"/>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Shape 100"/>
          <p:cNvSpPr>
            <a:spLocks noGrp="1" noRot="1" noChangeAspect="1"/>
          </p:cNvSpPr>
          <p:nvPr>
            <p:ph type="sldImg" idx="2"/>
          </p:nvPr>
        </p:nvSpPr>
        <p:spPr>
          <a:xfrm>
            <a:off x="685800" y="685800"/>
            <a:ext cx="54864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01" name="Shape 10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Shape 6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61" name="Shape 61"/>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lvl="0" algn="ctr" rtl="0">
              <a:lnSpc>
                <a:spcPct val="100000"/>
              </a:lnSpc>
              <a:spcBef>
                <a:spcPts val="0"/>
              </a:spcBef>
              <a:spcAft>
                <a:spcPts val="1600"/>
              </a:spcAft>
              <a:buClr>
                <a:schemeClr val="dk2"/>
              </a:buClr>
              <a:buSzPct val="25000"/>
              <a:buFont typeface="Arial"/>
              <a:buNone/>
            </a:pPr>
            <a:r>
              <a:rPr lang="en-US" sz="1800">
                <a:solidFill>
                  <a:srgbClr val="000000"/>
                </a:solidFill>
              </a:rPr>
              <a:t>Like many startups, the idea for LucLoi started with the question </a:t>
            </a:r>
          </a:p>
          <a:p>
            <a:pPr lvl="0" algn="ctr" rtl="0">
              <a:lnSpc>
                <a:spcPct val="100000"/>
              </a:lnSpc>
              <a:spcBef>
                <a:spcPts val="0"/>
              </a:spcBef>
              <a:spcAft>
                <a:spcPts val="1600"/>
              </a:spcAft>
              <a:buClr>
                <a:schemeClr val="dk2"/>
              </a:buClr>
              <a:buSzPct val="25000"/>
              <a:buFont typeface="Arial"/>
              <a:buNone/>
            </a:pPr>
            <a:r>
              <a:rPr lang="en-US" sz="1800">
                <a:solidFill>
                  <a:srgbClr val="000000"/>
                </a:solidFill>
              </a:rPr>
              <a:t>Is there a better to find a local store nearby? //local SME</a:t>
            </a:r>
          </a:p>
          <a:p>
            <a:pPr lvl="0" algn="ctr" rtl="0">
              <a:lnSpc>
                <a:spcPct val="100000"/>
              </a:lnSpc>
              <a:spcBef>
                <a:spcPts val="0"/>
              </a:spcBef>
              <a:spcAft>
                <a:spcPts val="1600"/>
              </a:spcAft>
              <a:buClr>
                <a:schemeClr val="dk2"/>
              </a:buClr>
              <a:buSzPct val="25000"/>
              <a:buFont typeface="Arial"/>
              <a:buNone/>
            </a:pPr>
            <a:r>
              <a:rPr lang="en-US" sz="1800">
                <a:solidFill>
                  <a:srgbClr val="000000"/>
                </a:solidFill>
              </a:rPr>
              <a:t>Is there a better way to resell my used camera across the country? //used item</a:t>
            </a:r>
          </a:p>
          <a:p>
            <a:pPr lvl="0" algn="ctr" rtl="0">
              <a:lnSpc>
                <a:spcPct val="100000"/>
              </a:lnSpc>
              <a:spcBef>
                <a:spcPts val="0"/>
              </a:spcBef>
              <a:spcAft>
                <a:spcPts val="1600"/>
              </a:spcAft>
              <a:buClr>
                <a:schemeClr val="dk2"/>
              </a:buClr>
              <a:buSzPct val="25000"/>
              <a:buFont typeface="Arial"/>
              <a:buNone/>
            </a:pPr>
            <a:r>
              <a:rPr lang="en-US" sz="1800">
                <a:solidFill>
                  <a:srgbClr val="000000"/>
                </a:solidFill>
              </a:rPr>
              <a:t>Is there a better way to sell with low costs but with a wider reach of buyers?</a:t>
            </a:r>
          </a:p>
          <a:p>
            <a:pPr lvl="0" algn="l" rtl="0">
              <a:lnSpc>
                <a:spcPct val="100000"/>
              </a:lnSpc>
              <a:spcBef>
                <a:spcPts val="0"/>
              </a:spcBef>
              <a:spcAft>
                <a:spcPts val="1600"/>
              </a:spcAft>
              <a:buClr>
                <a:schemeClr val="dk2"/>
              </a:buClr>
              <a:buSzPct val="25000"/>
              <a:buFont typeface="Arial"/>
              <a:buNone/>
            </a:pPr>
            <a:r>
              <a:rPr lang="en-US" sz="1800">
                <a:solidFill>
                  <a:srgbClr val="000000"/>
                </a:solidFill>
              </a:rPr>
              <a:t>there must be a better way than facebook and  instagram 	to sell things.</a:t>
            </a:r>
          </a:p>
          <a:p>
            <a:pPr lvl="0" algn="l" rtl="0">
              <a:lnSpc>
                <a:spcPct val="100000"/>
              </a:lnSpc>
              <a:spcBef>
                <a:spcPts val="0"/>
              </a:spcBef>
              <a:spcAft>
                <a:spcPts val="1600"/>
              </a:spcAft>
              <a:buClr>
                <a:schemeClr val="dk2"/>
              </a:buClr>
              <a:buSzPct val="25000"/>
              <a:buFont typeface="Arial"/>
              <a:buNone/>
            </a:pPr>
            <a:r>
              <a:rPr lang="en-US" sz="1800">
                <a:solidFill>
                  <a:srgbClr val="000000"/>
                </a:solidFill>
              </a:rPr>
              <a:t>We face the same issues with vietnam in Malaysia</a:t>
            </a:r>
          </a:p>
          <a:p>
            <a:pPr lvl="0" algn="l" rtl="0">
              <a:lnSpc>
                <a:spcPct val="100000"/>
              </a:lnSpc>
              <a:spcBef>
                <a:spcPts val="0"/>
              </a:spcBef>
              <a:spcAft>
                <a:spcPts val="1600"/>
              </a:spcAft>
              <a:buClr>
                <a:schemeClr val="dk2"/>
              </a:buClr>
              <a:buSzPct val="25000"/>
              <a:buFont typeface="Arial"/>
              <a:buNone/>
            </a:pPr>
            <a:r>
              <a:rPr lang="en-US" sz="1800">
                <a:solidFill>
                  <a:srgbClr val="000000"/>
                </a:solidFill>
              </a:rPr>
              <a:t>Luckily, I found 2 other people who have the same interest and passion to solve this needs.</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Shape 7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78" name="Shape 78"/>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Font typeface="Arial"/>
              <a:buNone/>
            </a:pPr>
            <a:endParaRPr sz="1100" b="0" i="0" u="none" strike="noStrike" cap="none" baseline="0" dirty="0">
              <a:solidFill>
                <a:schemeClr val="dk1"/>
              </a:solidFill>
              <a:latin typeface="Arial"/>
              <a:ea typeface="Arial"/>
              <a:cs typeface="Arial"/>
              <a:sym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84" name="Shape 84"/>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lvl="0" rtl="0">
              <a:lnSpc>
                <a:spcPct val="115000"/>
              </a:lnSpc>
              <a:spcBef>
                <a:spcPts val="0"/>
              </a:spcBef>
              <a:buClr>
                <a:schemeClr val="dk1"/>
              </a:buClr>
              <a:buSzPct val="91666"/>
              <a:buFont typeface="Arial"/>
              <a:buNone/>
            </a:pPr>
            <a:r>
              <a:rPr lang="en-US" sz="1200">
                <a:latin typeface="Quicksand"/>
                <a:ea typeface="Quicksand"/>
                <a:cs typeface="Quicksand"/>
                <a:sym typeface="Quicksand"/>
              </a:rPr>
              <a:t>A social media based online market is a new concept of online market which integrated all the features  of social media websites like Facebook, Instagram or even Snapchat and Tinder. </a:t>
            </a:r>
          </a:p>
          <a:p>
            <a:pPr marL="457200" lvl="0" indent="-304800" rtl="0">
              <a:lnSpc>
                <a:spcPct val="115000"/>
              </a:lnSpc>
              <a:spcBef>
                <a:spcPts val="0"/>
              </a:spcBef>
              <a:buSzPct val="100000"/>
              <a:buFont typeface="Quicksand"/>
              <a:buChar char="-"/>
            </a:pPr>
            <a:r>
              <a:rPr lang="en-US" sz="1200">
                <a:latin typeface="Quicksand"/>
                <a:ea typeface="Quicksand"/>
                <a:cs typeface="Quicksand"/>
                <a:sym typeface="Quicksand"/>
              </a:rPr>
              <a:t>Network of seller (Ex: Mutual friend to the seller =&gt; create the trust for that seller)</a:t>
            </a:r>
          </a:p>
          <a:p>
            <a:pPr marL="457200" lvl="0" indent="-304800" rtl="0">
              <a:lnSpc>
                <a:spcPct val="115000"/>
              </a:lnSpc>
              <a:spcBef>
                <a:spcPts val="0"/>
              </a:spcBef>
              <a:buSzPct val="100000"/>
              <a:buFont typeface="Quicksand"/>
              <a:buChar char="-"/>
            </a:pPr>
            <a:r>
              <a:rPr lang="en-US" sz="1200">
                <a:latin typeface="Quicksand"/>
                <a:ea typeface="Quicksand"/>
                <a:cs typeface="Quicksand"/>
                <a:sym typeface="Quicksand"/>
              </a:rPr>
              <a:t>Share your trading activities on your tradefeed (Your friend can comment, hit like or share it to their friend)</a:t>
            </a:r>
          </a:p>
          <a:p>
            <a:pPr marL="457200" lvl="0" indent="-304800" rtl="0">
              <a:lnSpc>
                <a:spcPct val="115000"/>
              </a:lnSpc>
              <a:spcBef>
                <a:spcPts val="0"/>
              </a:spcBef>
              <a:buSzPct val="100000"/>
              <a:buFont typeface="Quicksand"/>
              <a:buChar char="-"/>
            </a:pPr>
            <a:r>
              <a:rPr lang="en-US" sz="1200">
                <a:latin typeface="Quicksand"/>
                <a:ea typeface="Quicksand"/>
                <a:cs typeface="Quicksand"/>
                <a:sym typeface="Quicksand"/>
              </a:rPr>
              <a:t>Communication is the heart of eCommerce, communication help to build the trust</a:t>
            </a:r>
          </a:p>
          <a:p>
            <a:pPr marL="457200" lvl="0" indent="-304800" rtl="0">
              <a:lnSpc>
                <a:spcPct val="115000"/>
              </a:lnSpc>
              <a:spcBef>
                <a:spcPts val="0"/>
              </a:spcBef>
              <a:buSzPct val="100000"/>
              <a:buFont typeface="Quicksand"/>
              <a:buChar char="-"/>
            </a:pPr>
            <a:r>
              <a:rPr lang="en-US" sz="1200">
                <a:latin typeface="Quicksand"/>
                <a:ea typeface="Quicksand"/>
                <a:cs typeface="Quicksand"/>
                <a:sym typeface="Quicksand"/>
              </a:rPr>
              <a:t>Trade Feeds: Similar to facebook’s newsfeed, tradefeeds </a:t>
            </a:r>
            <a:r>
              <a:rPr lang="en-US" sz="1000">
                <a:solidFill>
                  <a:srgbClr val="141823"/>
                </a:solidFill>
                <a:highlight>
                  <a:srgbClr val="FFFFFF"/>
                </a:highlight>
              </a:rPr>
              <a:t>is a constantly updating list of trade activities on your home page. The feed includes store events notification, purchase activity, from status updates from individuals, stores, and collections that you follow on Facebook.</a:t>
            </a:r>
          </a:p>
          <a:p>
            <a:pPr marL="0" marR="0" lvl="0" indent="0" algn="l" rtl="0">
              <a:spcBef>
                <a:spcPts val="0"/>
              </a:spcBef>
              <a:buClr>
                <a:schemeClr val="dk1"/>
              </a:buClr>
              <a:buFont typeface="Arial"/>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89" name="Shape 89"/>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r>
              <a:rPr lang="en-US" dirty="0"/>
              <a:t>Example:</a:t>
            </a:r>
          </a:p>
          <a:p>
            <a:pPr marL="0" marR="0" lvl="0" indent="0" algn="l" rtl="0">
              <a:spcBef>
                <a:spcPts val="0"/>
              </a:spcBef>
              <a:buClr>
                <a:schemeClr val="dk1"/>
              </a:buClr>
              <a:buSzPct val="25000"/>
              <a:buFont typeface="Arial"/>
              <a:buNone/>
            </a:pPr>
            <a:r>
              <a:rPr lang="en-US" dirty="0"/>
              <a:t>	Mr. Tuan </a:t>
            </a:r>
            <a:r>
              <a:rPr lang="en-US" dirty="0" err="1"/>
              <a:t>wanna</a:t>
            </a:r>
            <a:r>
              <a:rPr lang="en-US" dirty="0"/>
              <a:t> buy an item in a random area where he is not really familiar, he could not find the right place nearby. He has to ask surrounded people for the stores which sell the product but not a lot of people know. There has to be a better way for Mr. Tuan to find his item.</a:t>
            </a:r>
          </a:p>
          <a:p>
            <a:pPr marL="0" marR="0" lvl="0" indent="0" algn="l" rtl="0">
              <a:spcBef>
                <a:spcPts val="0"/>
              </a:spcBef>
              <a:buClr>
                <a:schemeClr val="dk1"/>
              </a:buClr>
              <a:buSzPct val="25000"/>
              <a:buFont typeface="Arial"/>
              <a:buNone/>
            </a:pPr>
            <a:r>
              <a:rPr lang="en-US" dirty="0"/>
              <a:t>=&gt; Local Store Directory, a feature that we offer which can help both users and SMEs.</a:t>
            </a:r>
          </a:p>
          <a:p>
            <a:pPr marL="0" marR="0" lvl="0" indent="0" algn="l" rtl="0">
              <a:spcBef>
                <a:spcPts val="0"/>
              </a:spcBef>
              <a:buClr>
                <a:schemeClr val="dk1"/>
              </a:buClr>
              <a:buSzPct val="25000"/>
              <a:buFont typeface="Arial"/>
              <a:buNone/>
            </a:pPr>
            <a:r>
              <a:rPr lang="en-US" dirty="0"/>
              <a:t>Users: easier to search.</a:t>
            </a:r>
          </a:p>
          <a:p>
            <a:pPr marL="0" marR="0" lvl="0" indent="0" algn="l" rtl="0">
              <a:spcBef>
                <a:spcPts val="0"/>
              </a:spcBef>
              <a:buClr>
                <a:schemeClr val="dk1"/>
              </a:buClr>
              <a:buSzPct val="25000"/>
              <a:buFont typeface="Arial"/>
              <a:buNone/>
            </a:pPr>
            <a:r>
              <a:rPr lang="en-US" dirty="0"/>
              <a:t>SMEs: easier to reach customers.</a:t>
            </a:r>
          </a:p>
          <a:p>
            <a:pPr marL="0" marR="0" lvl="0" indent="0" algn="l" rtl="0">
              <a:spcBef>
                <a:spcPts val="0"/>
              </a:spcBef>
              <a:buClr>
                <a:schemeClr val="dk1"/>
              </a:buClr>
              <a:buFont typeface="Arial"/>
              <a:buNone/>
            </a:pPr>
            <a:endParaRPr dirty="0"/>
          </a:p>
          <a:p>
            <a:pPr marL="0" marR="0" lvl="0" indent="0" algn="l" rtl="0">
              <a:spcBef>
                <a:spcPts val="0"/>
              </a:spcBef>
              <a:buClr>
                <a:schemeClr val="dk1"/>
              </a:buClr>
              <a:buSzPct val="25000"/>
              <a:buFont typeface="Arial"/>
              <a:buNone/>
            </a:pPr>
            <a:r>
              <a:rPr lang="en-US" dirty="0" err="1"/>
              <a:t>LucLoi’s</a:t>
            </a:r>
            <a:r>
              <a:rPr lang="en-US" dirty="0"/>
              <a:t> philosophy: If our users are happy, we are happy. If our users can make money, we can make money.</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Shape 9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94" name="Shape 94"/>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chemeClr val="dk1"/>
              </a:buClr>
              <a:buSzPct val="25000"/>
              <a:buFont typeface="Arial"/>
              <a:buNone/>
            </a:pPr>
            <a:r>
              <a:rPr lang="en-US" sz="1100" b="0" i="0" u="none" strike="noStrike" cap="none" baseline="0">
                <a:solidFill>
                  <a:schemeClr val="dk1"/>
                </a:solidFill>
                <a:latin typeface="Arial"/>
                <a:ea typeface="Arial"/>
                <a:cs typeface="Arial"/>
                <a:sym typeface="Arial"/>
              </a:rPr>
              <a:t>Timeline of eCommerce:</a:t>
            </a:r>
          </a:p>
          <a:p>
            <a:pPr marL="0" marR="0" lvl="0" indent="0" algn="l" rtl="0">
              <a:lnSpc>
                <a:spcPct val="100000"/>
              </a:lnSpc>
              <a:spcBef>
                <a:spcPts val="0"/>
              </a:spcBef>
              <a:spcAft>
                <a:spcPts val="0"/>
              </a:spcAft>
              <a:buClr>
                <a:schemeClr val="dk1"/>
              </a:buClr>
              <a:buFont typeface="Arial"/>
              <a:buNone/>
            </a:pPr>
            <a:endParaRPr/>
          </a:p>
          <a:p>
            <a:pPr marL="0" marR="0" lvl="0" indent="0" algn="l" rtl="0">
              <a:lnSpc>
                <a:spcPct val="100000"/>
              </a:lnSpc>
              <a:spcBef>
                <a:spcPts val="0"/>
              </a:spcBef>
              <a:spcAft>
                <a:spcPts val="0"/>
              </a:spcAft>
              <a:buClr>
                <a:schemeClr val="dk1"/>
              </a:buClr>
              <a:buSzPct val="25000"/>
              <a:buFont typeface="Arial"/>
              <a:buNone/>
            </a:pPr>
            <a:r>
              <a:rPr lang="en-US"/>
              <a:t>Lucloi is built for the future.</a:t>
            </a:r>
          </a:p>
          <a:p>
            <a:pPr marL="0" marR="0" lvl="0" indent="0" algn="l" rtl="0">
              <a:lnSpc>
                <a:spcPct val="100000"/>
              </a:lnSpc>
              <a:spcBef>
                <a:spcPts val="0"/>
              </a:spcBef>
              <a:spcAft>
                <a:spcPts val="0"/>
              </a:spcAft>
              <a:buClr>
                <a:schemeClr val="dk1"/>
              </a:buClr>
              <a:buFont typeface="Arial"/>
              <a:buNone/>
            </a:pPr>
            <a:endParaRPr/>
          </a:p>
          <a:p>
            <a:pPr lvl="0" rtl="0">
              <a:spcBef>
                <a:spcPts val="0"/>
              </a:spcBef>
              <a:buClr>
                <a:schemeClr val="dk1"/>
              </a:buClr>
              <a:buSzPct val="25000"/>
              <a:buFont typeface="Arial"/>
              <a:buNone/>
            </a:pPr>
            <a:r>
              <a:rPr lang="en-US"/>
              <a:t>Based on research and statistical data, the  U.S eCommerce is approximately 5 years ahead of China, and around 20 years ahead of Vietnam. </a:t>
            </a:r>
          </a:p>
          <a:p>
            <a:pPr marL="0" marR="0" lvl="0" indent="0" algn="l" rtl="0">
              <a:lnSpc>
                <a:spcPct val="100000"/>
              </a:lnSpc>
              <a:spcBef>
                <a:spcPts val="0"/>
              </a:spcBef>
              <a:spcAft>
                <a:spcPts val="0"/>
              </a:spcAft>
              <a:buClr>
                <a:schemeClr val="dk1"/>
              </a:buClr>
              <a:buFont typeface="Arial"/>
              <a:buNone/>
            </a:pPr>
            <a:endParaRPr/>
          </a:p>
          <a:p>
            <a:pPr marL="0" marR="0" lvl="0" indent="0" algn="l" rtl="0">
              <a:lnSpc>
                <a:spcPct val="100000"/>
              </a:lnSpc>
              <a:spcBef>
                <a:spcPts val="0"/>
              </a:spcBef>
              <a:spcAft>
                <a:spcPts val="0"/>
              </a:spcAft>
              <a:buClr>
                <a:schemeClr val="dk1"/>
              </a:buClr>
              <a:buFont typeface="Arial"/>
              <a:buNone/>
            </a:pPr>
            <a:endParaRPr/>
          </a:p>
          <a:p>
            <a:pPr marL="0" marR="0" lvl="0" indent="0" algn="l" rtl="0">
              <a:lnSpc>
                <a:spcPct val="100000"/>
              </a:lnSpc>
              <a:spcBef>
                <a:spcPts val="0"/>
              </a:spcBef>
              <a:spcAft>
                <a:spcPts val="0"/>
              </a:spcAft>
              <a:buClr>
                <a:schemeClr val="dk1"/>
              </a:buClr>
              <a:buFont typeface="Arial"/>
              <a:buNone/>
            </a:pPr>
            <a:endParaRPr sz="1100" b="0" i="0" u="none" strike="noStrike" cap="none" baseline="0">
              <a:solidFill>
                <a:schemeClr val="dk1"/>
              </a:solidFill>
              <a:latin typeface="Arial"/>
              <a:ea typeface="Arial"/>
              <a:cs typeface="Arial"/>
              <a:sym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Shape 10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02" name="Shape 102"/>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Font typeface="Arial"/>
              <a:buNone/>
            </a:pPr>
            <a:endParaRPr sz="1100" b="0" i="0" u="none" strike="noStrike" cap="none" baseline="0">
              <a:solidFill>
                <a:schemeClr val="dk1"/>
              </a:solidFill>
              <a:latin typeface="Arial"/>
              <a:ea typeface="Arial"/>
              <a:cs typeface="Arial"/>
              <a:sym typeface="Arial"/>
            </a:endParaRPr>
          </a:p>
          <a:p>
            <a:pPr marL="0" marR="0" lvl="0" indent="0" algn="l" rtl="0">
              <a:spcBef>
                <a:spcPts val="0"/>
              </a:spcBef>
              <a:buClr>
                <a:schemeClr val="dk1"/>
              </a:buClr>
              <a:buFont typeface="Arial"/>
              <a:buNone/>
            </a:pPr>
            <a:endParaRPr/>
          </a:p>
          <a:p>
            <a:pPr lvl="0" rtl="0">
              <a:spcBef>
                <a:spcPts val="0"/>
              </a:spcBef>
              <a:buClr>
                <a:schemeClr val="dk1"/>
              </a:buClr>
              <a:buSzPct val="25000"/>
              <a:buFont typeface="Arial"/>
              <a:buNone/>
            </a:pPr>
            <a:r>
              <a:rPr lang="en-US"/>
              <a:t>- We have the chance to be here, to experience the taste of ecommerce as a lifestyle in the U.S. </a:t>
            </a:r>
          </a:p>
          <a:p>
            <a:pPr marL="0" marR="0" lvl="0" indent="0" algn="l" rtl="0">
              <a:spcBef>
                <a:spcPts val="0"/>
              </a:spcBef>
              <a:buClr>
                <a:schemeClr val="dk1"/>
              </a:buClr>
              <a:buFont typeface="Arial"/>
              <a:buNone/>
            </a:pPr>
            <a:endParaRPr/>
          </a:p>
          <a:p>
            <a:pPr marL="0" marR="0" lvl="0" indent="0" algn="l" rtl="0">
              <a:spcBef>
                <a:spcPts val="0"/>
              </a:spcBef>
              <a:buClr>
                <a:schemeClr val="dk1"/>
              </a:buClr>
              <a:buFont typeface="Arial"/>
              <a:buNone/>
            </a:pPr>
            <a:endParaRPr/>
          </a:p>
          <a:p>
            <a:pPr lvl="0" rtl="0">
              <a:spcBef>
                <a:spcPts val="0"/>
              </a:spcBef>
              <a:buClr>
                <a:schemeClr val="dk1"/>
              </a:buClr>
              <a:buSzPct val="25000"/>
              <a:buFont typeface="Arial"/>
              <a:buNone/>
            </a:pPr>
            <a:r>
              <a:rPr lang="en-US"/>
              <a:t>- We believe that by the time around 2025, Vietnam’s eCommerce will be better.</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Shape 11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12" name="Shape 11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US"/>
              <a:t>HIT NEXT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Shape 11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17" name="Shape 117"/>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lvl="0" rtl="0">
              <a:lnSpc>
                <a:spcPct val="115000"/>
              </a:lnSpc>
              <a:spcBef>
                <a:spcPts val="0"/>
              </a:spcBef>
              <a:buClr>
                <a:schemeClr val="dk1"/>
              </a:buClr>
              <a:buSzPct val="100000"/>
              <a:buFont typeface="Arial"/>
              <a:buNone/>
            </a:pPr>
            <a:r>
              <a:rPr lang="en-US" b="1"/>
              <a:t>I think we all know how Alibaba Group helped improve and changed billion of people life in China.</a:t>
            </a:r>
          </a:p>
          <a:p>
            <a:pPr lvl="0" rtl="0">
              <a:lnSpc>
                <a:spcPct val="115000"/>
              </a:lnSpc>
              <a:spcBef>
                <a:spcPts val="0"/>
              </a:spcBef>
              <a:buClr>
                <a:schemeClr val="dk1"/>
              </a:buClr>
              <a:buSzPct val="100000"/>
              <a:buFont typeface="Arial"/>
              <a:buNone/>
            </a:pPr>
            <a:r>
              <a:rPr lang="en-US" b="1"/>
              <a:t>Money is a byproduct. The Key is we need to understand what do our consumers want, need and their belief.</a:t>
            </a:r>
          </a:p>
          <a:p>
            <a:pPr lvl="0" rtl="0">
              <a:lnSpc>
                <a:spcPct val="115000"/>
              </a:lnSpc>
              <a:spcBef>
                <a:spcPts val="0"/>
              </a:spcBef>
              <a:buClr>
                <a:schemeClr val="dk1"/>
              </a:buClr>
              <a:buSzPct val="100000"/>
              <a:buFont typeface="Arial"/>
              <a:buNone/>
            </a:pPr>
            <a:r>
              <a:rPr lang="en-US"/>
              <a:t>		Negotiation and bargain on prices</a:t>
            </a:r>
          </a:p>
          <a:p>
            <a:pPr lvl="0" rtl="0">
              <a:lnSpc>
                <a:spcPct val="115000"/>
              </a:lnSpc>
              <a:spcBef>
                <a:spcPts val="0"/>
              </a:spcBef>
              <a:buClr>
                <a:schemeClr val="dk1"/>
              </a:buClr>
              <a:buSzPct val="100000"/>
              <a:buFont typeface="Arial"/>
              <a:buNone/>
            </a:pPr>
            <a:r>
              <a:rPr lang="en-US"/>
              <a:t>		Escrow services (Partnership or Our own payment gateway)</a:t>
            </a:r>
          </a:p>
          <a:p>
            <a:pPr lvl="0" rtl="0">
              <a:lnSpc>
                <a:spcPct val="115000"/>
              </a:lnSpc>
              <a:spcBef>
                <a:spcPts val="0"/>
              </a:spcBef>
              <a:buClr>
                <a:schemeClr val="dk1"/>
              </a:buClr>
              <a:buSzPct val="100000"/>
              <a:buFont typeface="Arial"/>
              <a:buNone/>
            </a:pPr>
            <a:r>
              <a:rPr lang="en-US"/>
              <a:t>		Modern UI and technology</a:t>
            </a:r>
          </a:p>
          <a:p>
            <a:pPr lvl="0" rtl="0">
              <a:lnSpc>
                <a:spcPct val="115000"/>
              </a:lnSpc>
              <a:spcBef>
                <a:spcPts val="0"/>
              </a:spcBef>
              <a:buClr>
                <a:schemeClr val="dk1"/>
              </a:buClr>
              <a:buSzPct val="100000"/>
              <a:buFont typeface="Arial"/>
              <a:buNone/>
            </a:pPr>
            <a:r>
              <a:rPr lang="en-US"/>
              <a:t>		Social Media Based concept</a:t>
            </a:r>
          </a:p>
          <a:p>
            <a:pPr lvl="0" rtl="0">
              <a:lnSpc>
                <a:spcPct val="115000"/>
              </a:lnSpc>
              <a:spcBef>
                <a:spcPts val="0"/>
              </a:spcBef>
              <a:buClr>
                <a:schemeClr val="dk1"/>
              </a:buClr>
              <a:buSzPct val="100000"/>
              <a:buFont typeface="Arial"/>
              <a:buNone/>
            </a:pPr>
            <a:r>
              <a:rPr lang="en-US"/>
              <a:t>		Rent Offering</a:t>
            </a:r>
            <a:r>
              <a:rPr lang="en-US" b="1"/>
              <a:t/>
            </a:r>
            <a:br>
              <a:rPr lang="en-US" b="1"/>
            </a:br>
            <a:r>
              <a:rPr lang="en-US" b="1"/>
              <a:t>Customer Segments:</a:t>
            </a:r>
          </a:p>
          <a:p>
            <a:pPr lvl="0" rtl="0">
              <a:lnSpc>
                <a:spcPct val="115000"/>
              </a:lnSpc>
              <a:spcBef>
                <a:spcPts val="0"/>
              </a:spcBef>
              <a:buClr>
                <a:schemeClr val="dk1"/>
              </a:buClr>
              <a:buSzPct val="100000"/>
              <a:buFont typeface="Arial"/>
              <a:buNone/>
            </a:pPr>
            <a:r>
              <a:rPr lang="en-US"/>
              <a:t>	Model: Online platform services</a:t>
            </a:r>
          </a:p>
          <a:p>
            <a:pPr lvl="0" rtl="0">
              <a:lnSpc>
                <a:spcPct val="115000"/>
              </a:lnSpc>
              <a:spcBef>
                <a:spcPts val="0"/>
              </a:spcBef>
              <a:buClr>
                <a:schemeClr val="dk1"/>
              </a:buClr>
              <a:buSzPct val="100000"/>
              <a:buFont typeface="Arial"/>
              <a:buNone/>
            </a:pPr>
            <a:r>
              <a:rPr lang="en-US"/>
              <a:t>	Target of Revenue (Customer):</a:t>
            </a:r>
          </a:p>
          <a:p>
            <a:pPr lvl="0" rtl="0">
              <a:lnSpc>
                <a:spcPct val="115000"/>
              </a:lnSpc>
              <a:spcBef>
                <a:spcPts val="0"/>
              </a:spcBef>
              <a:buClr>
                <a:schemeClr val="dk1"/>
              </a:buClr>
              <a:buSzPct val="100000"/>
              <a:buFont typeface="Arial"/>
              <a:buNone/>
            </a:pPr>
            <a:r>
              <a:rPr lang="en-US"/>
              <a:t>		Small &amp; Medium Enterprises and individual sellers</a:t>
            </a:r>
          </a:p>
          <a:p>
            <a:pPr lvl="0" rtl="0">
              <a:lnSpc>
                <a:spcPct val="115000"/>
              </a:lnSpc>
              <a:spcBef>
                <a:spcPts val="0"/>
              </a:spcBef>
              <a:buClr>
                <a:schemeClr val="dk1"/>
              </a:buClr>
              <a:buSzPct val="100000"/>
              <a:buFont typeface="Arial"/>
              <a:buNone/>
            </a:pPr>
            <a:r>
              <a:rPr lang="en-US"/>
              <a:t>	User (People who use):</a:t>
            </a:r>
          </a:p>
          <a:p>
            <a:pPr lvl="0" rtl="0">
              <a:lnSpc>
                <a:spcPct val="115000"/>
              </a:lnSpc>
              <a:spcBef>
                <a:spcPts val="0"/>
              </a:spcBef>
              <a:buClr>
                <a:schemeClr val="dk1"/>
              </a:buClr>
              <a:buSzPct val="100000"/>
              <a:buFont typeface="Arial"/>
              <a:buNone/>
            </a:pPr>
            <a:r>
              <a:rPr lang="en-US"/>
              <a:t>		Everyone who has can access to the internet, young people.</a:t>
            </a:r>
          </a:p>
          <a:p>
            <a:pPr lvl="0" rtl="0">
              <a:lnSpc>
                <a:spcPct val="115000"/>
              </a:lnSpc>
              <a:spcBef>
                <a:spcPts val="0"/>
              </a:spcBef>
              <a:buClr>
                <a:schemeClr val="dk1"/>
              </a:buClr>
              <a:buFont typeface="Arial"/>
              <a:buNone/>
            </a:pPr>
            <a:endParaRPr/>
          </a:p>
          <a:p>
            <a:pPr lvl="0" rtl="0">
              <a:lnSpc>
                <a:spcPct val="115000"/>
              </a:lnSpc>
              <a:spcBef>
                <a:spcPts val="0"/>
              </a:spcBef>
              <a:buClr>
                <a:schemeClr val="dk1"/>
              </a:buClr>
              <a:buSzPct val="100000"/>
              <a:buFont typeface="Arial"/>
              <a:buNone/>
            </a:pPr>
            <a:r>
              <a:rPr lang="en-US" b="1"/>
              <a:t>Revenue Stream:</a:t>
            </a:r>
          </a:p>
          <a:p>
            <a:pPr lvl="0" rtl="0">
              <a:lnSpc>
                <a:spcPct val="115000"/>
              </a:lnSpc>
              <a:spcBef>
                <a:spcPts val="0"/>
              </a:spcBef>
              <a:buClr>
                <a:schemeClr val="dk1"/>
              </a:buClr>
              <a:buSzPct val="100000"/>
              <a:buFont typeface="Arial"/>
              <a:buNone/>
            </a:pPr>
            <a:r>
              <a:rPr lang="en-US"/>
              <a:t>	</a:t>
            </a:r>
            <a:r>
              <a:rPr lang="en-US" b="1"/>
              <a:t>Mainstream: </a:t>
            </a:r>
          </a:p>
          <a:p>
            <a:pPr marL="457200" lvl="0" indent="457200" rtl="0">
              <a:lnSpc>
                <a:spcPct val="115000"/>
              </a:lnSpc>
              <a:spcBef>
                <a:spcPts val="0"/>
              </a:spcBef>
              <a:buClr>
                <a:schemeClr val="dk1"/>
              </a:buClr>
              <a:buSzPct val="100000"/>
              <a:buFont typeface="Arial"/>
              <a:buNone/>
            </a:pPr>
            <a:r>
              <a:rPr lang="en-US"/>
              <a:t>Internal SEO Ads</a:t>
            </a:r>
          </a:p>
          <a:p>
            <a:pPr marL="914400" lvl="0" indent="457200" rtl="0">
              <a:lnSpc>
                <a:spcPct val="115000"/>
              </a:lnSpc>
              <a:spcBef>
                <a:spcPts val="0"/>
              </a:spcBef>
              <a:buClr>
                <a:schemeClr val="dk1"/>
              </a:buClr>
              <a:buSzPct val="100000"/>
              <a:buFont typeface="Arial"/>
              <a:buNone/>
            </a:pPr>
            <a:r>
              <a:rPr lang="en-US"/>
              <a:t>4 Memberships</a:t>
            </a:r>
          </a:p>
          <a:p>
            <a:pPr marL="457200" lvl="0" indent="457200" rtl="0">
              <a:lnSpc>
                <a:spcPct val="115000"/>
              </a:lnSpc>
              <a:spcBef>
                <a:spcPts val="0"/>
              </a:spcBef>
              <a:buClr>
                <a:schemeClr val="dk1"/>
              </a:buClr>
              <a:buSzPct val="100000"/>
              <a:buFont typeface="Arial"/>
              <a:buNone/>
            </a:pPr>
            <a:r>
              <a:rPr lang="en-US"/>
              <a:t>Seller Services (Outstanding Listing, pop-up on top of others)</a:t>
            </a:r>
          </a:p>
          <a:p>
            <a:pPr marL="914400" lvl="0" indent="457200" rtl="0">
              <a:lnSpc>
                <a:spcPct val="115000"/>
              </a:lnSpc>
              <a:spcBef>
                <a:spcPts val="0"/>
              </a:spcBef>
              <a:buClr>
                <a:schemeClr val="dk1"/>
              </a:buClr>
              <a:buSzPct val="100000"/>
              <a:buFont typeface="Arial"/>
              <a:buNone/>
            </a:pPr>
            <a:r>
              <a:rPr lang="en-US"/>
              <a:t>Sale Events, Pages, Blog.</a:t>
            </a:r>
          </a:p>
          <a:p>
            <a:pPr marL="914400" lvl="0" indent="457200" rtl="0">
              <a:lnSpc>
                <a:spcPct val="115000"/>
              </a:lnSpc>
              <a:spcBef>
                <a:spcPts val="0"/>
              </a:spcBef>
              <a:buClr>
                <a:schemeClr val="dk1"/>
              </a:buClr>
              <a:buSzPct val="100000"/>
              <a:buFont typeface="Arial"/>
              <a:buNone/>
            </a:pPr>
            <a:r>
              <a:rPr lang="en-US"/>
              <a:t>Subscription services.</a:t>
            </a:r>
          </a:p>
          <a:p>
            <a:pPr lvl="0" rtl="0">
              <a:lnSpc>
                <a:spcPct val="115000"/>
              </a:lnSpc>
              <a:spcBef>
                <a:spcPts val="0"/>
              </a:spcBef>
              <a:buClr>
                <a:schemeClr val="dk1"/>
              </a:buClr>
              <a:buSzPct val="100000"/>
              <a:buFont typeface="Arial"/>
              <a:buNone/>
            </a:pPr>
            <a:r>
              <a:rPr lang="en-US"/>
              <a:t>	</a:t>
            </a:r>
            <a:r>
              <a:rPr lang="en-US" b="1"/>
              <a:t>Substream: </a:t>
            </a:r>
          </a:p>
          <a:p>
            <a:pPr marL="457200" lvl="0" indent="457200" rtl="0">
              <a:lnSpc>
                <a:spcPct val="115000"/>
              </a:lnSpc>
              <a:spcBef>
                <a:spcPts val="0"/>
              </a:spcBef>
              <a:buClr>
                <a:schemeClr val="dk1"/>
              </a:buClr>
              <a:buSzPct val="100000"/>
              <a:buFont typeface="Arial"/>
              <a:buNone/>
            </a:pPr>
            <a:r>
              <a:rPr lang="en-US"/>
              <a:t>Threshold Transactional Fee/Commision</a:t>
            </a:r>
          </a:p>
          <a:p>
            <a:pPr lvl="0" rtl="0">
              <a:lnSpc>
                <a:spcPct val="115000"/>
              </a:lnSpc>
              <a:spcBef>
                <a:spcPts val="0"/>
              </a:spcBef>
              <a:buClr>
                <a:schemeClr val="dk1"/>
              </a:buClr>
              <a:buSzPct val="100000"/>
              <a:buFont typeface="Arial"/>
              <a:buNone/>
            </a:pPr>
            <a:r>
              <a:rPr lang="en-US"/>
              <a:t>	</a:t>
            </a:r>
            <a:r>
              <a:rPr lang="en-US" b="1"/>
              <a:t>Free: </a:t>
            </a:r>
          </a:p>
          <a:p>
            <a:pPr marL="457200" lvl="0" indent="457200" rtl="0">
              <a:lnSpc>
                <a:spcPct val="115000"/>
              </a:lnSpc>
              <a:spcBef>
                <a:spcPts val="0"/>
              </a:spcBef>
              <a:buClr>
                <a:schemeClr val="dk1"/>
              </a:buClr>
              <a:buSzPct val="100000"/>
              <a:buFont typeface="Arial"/>
              <a:buNone/>
            </a:pPr>
            <a:r>
              <a:rPr lang="en-US"/>
              <a:t>Regular Internal SEO Ads</a:t>
            </a:r>
          </a:p>
          <a:p>
            <a:pPr marL="457200" lvl="0" indent="457200" rtl="0">
              <a:lnSpc>
                <a:spcPct val="115000"/>
              </a:lnSpc>
              <a:spcBef>
                <a:spcPts val="0"/>
              </a:spcBef>
              <a:buClr>
                <a:schemeClr val="dk1"/>
              </a:buClr>
              <a:buSzPct val="100000"/>
              <a:buFont typeface="Arial"/>
              <a:buNone/>
            </a:pPr>
            <a:r>
              <a:rPr lang="en-US"/>
              <a:t>Threshold Transactional Fee/Commision</a:t>
            </a:r>
          </a:p>
          <a:p>
            <a:pPr marL="0" marR="0" lvl="0" indent="0" algn="l" rtl="0">
              <a:spcBef>
                <a:spcPts val="0"/>
              </a:spcBef>
              <a:buClr>
                <a:schemeClr val="dk1"/>
              </a:buClr>
              <a:buFont typeface="Arial"/>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8"/>
        <p:cNvGrpSpPr/>
        <p:nvPr/>
      </p:nvGrpSpPr>
      <p:grpSpPr>
        <a:xfrm>
          <a:off x="0" y="0"/>
          <a:ext cx="0" cy="0"/>
          <a:chOff x="0" y="0"/>
          <a:chExt cx="0" cy="0"/>
        </a:xfrm>
      </p:grpSpPr>
      <p:sp>
        <p:nvSpPr>
          <p:cNvPr id="9" name="Shape 9"/>
          <p:cNvSpPr txBox="1">
            <a:spLocks noGrp="1"/>
          </p:cNvSpPr>
          <p:nvPr>
            <p:ph type="title"/>
          </p:nvPr>
        </p:nvSpPr>
        <p:spPr>
          <a:xfrm>
            <a:off x="311702" y="445025"/>
            <a:ext cx="8520599" cy="572699"/>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0" name="Shape 10"/>
          <p:cNvSpPr txBox="1">
            <a:spLocks noGrp="1"/>
          </p:cNvSpPr>
          <p:nvPr>
            <p:ph type="body" idx="1"/>
          </p:nvPr>
        </p:nvSpPr>
        <p:spPr>
          <a:xfrm>
            <a:off x="311702" y="1152475"/>
            <a:ext cx="8520599" cy="34164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1" name="Shape 11"/>
          <p:cNvSpPr txBox="1">
            <a:spLocks noGrp="1"/>
          </p:cNvSpPr>
          <p:nvPr>
            <p:ph type="sldNum" idx="12"/>
          </p:nvPr>
        </p:nvSpPr>
        <p:spPr>
          <a:xfrm>
            <a:off x="8472459" y="4663216"/>
            <a:ext cx="548699" cy="393600"/>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US" sz="1400" b="0" i="0" u="none" strike="noStrike" cap="none" baseline="0">
                <a:solidFill>
                  <a:srgbClr val="000000"/>
                </a:solidFill>
                <a:latin typeface="Arial"/>
                <a:ea typeface="Arial"/>
                <a:cs typeface="Arial"/>
                <a:sym typeface="Arial"/>
                <a:rtl val="0"/>
              </a:rPr>
              <a:t>‹#›</a:t>
            </a:fld>
            <a:endParaRPr lang="en-US" sz="1400" b="0" i="0" u="none" strike="noStrike" cap="none" baseline="0">
              <a:solidFill>
                <a:srgbClr val="000000"/>
              </a:solidFill>
              <a:latin typeface="Arial"/>
              <a:ea typeface="Arial"/>
              <a:cs typeface="Arial"/>
              <a:sym typeface="Arial"/>
              <a:rtl val="0"/>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Big number">
    <p:spTree>
      <p:nvGrpSpPr>
        <p:cNvPr id="1" name="Shape 43"/>
        <p:cNvGrpSpPr/>
        <p:nvPr/>
      </p:nvGrpSpPr>
      <p:grpSpPr>
        <a:xfrm>
          <a:off x="0" y="0"/>
          <a:ext cx="0" cy="0"/>
          <a:chOff x="0" y="0"/>
          <a:chExt cx="0" cy="0"/>
        </a:xfrm>
      </p:grpSpPr>
      <p:sp>
        <p:nvSpPr>
          <p:cNvPr id="44" name="Shape 44"/>
          <p:cNvSpPr txBox="1">
            <a:spLocks noGrp="1"/>
          </p:cNvSpPr>
          <p:nvPr>
            <p:ph type="title"/>
          </p:nvPr>
        </p:nvSpPr>
        <p:spPr>
          <a:xfrm>
            <a:off x="311702" y="1106125"/>
            <a:ext cx="8520599" cy="1963500"/>
          </a:xfrm>
          <a:prstGeom prst="rect">
            <a:avLst/>
          </a:prstGeom>
          <a:noFill/>
          <a:ln>
            <a:noFill/>
          </a:ln>
        </p:spPr>
        <p:txBody>
          <a:bodyPr lIns="91425" tIns="91425" rIns="91425" bIns="91425" anchor="b" anchorCtr="0"/>
          <a:lstStyle>
            <a:lvl1pPr algn="ctr" rtl="0">
              <a:spcBef>
                <a:spcPts val="0"/>
              </a:spcBef>
              <a:defRPr sz="12000"/>
            </a:lvl1pPr>
            <a:lvl2pPr algn="ctr" rtl="0">
              <a:spcBef>
                <a:spcPts val="0"/>
              </a:spcBef>
              <a:defRPr sz="12000"/>
            </a:lvl2pPr>
            <a:lvl3pPr algn="ctr" rtl="0">
              <a:spcBef>
                <a:spcPts val="0"/>
              </a:spcBef>
              <a:defRPr sz="12000"/>
            </a:lvl3pPr>
            <a:lvl4pPr algn="ctr" rtl="0">
              <a:spcBef>
                <a:spcPts val="0"/>
              </a:spcBef>
              <a:defRPr sz="12000"/>
            </a:lvl4pPr>
            <a:lvl5pPr algn="ctr" rtl="0">
              <a:spcBef>
                <a:spcPts val="0"/>
              </a:spcBef>
              <a:defRPr sz="12000"/>
            </a:lvl5pPr>
            <a:lvl6pPr algn="ctr" rtl="0">
              <a:spcBef>
                <a:spcPts val="0"/>
              </a:spcBef>
              <a:defRPr sz="12000"/>
            </a:lvl6pPr>
            <a:lvl7pPr algn="ctr" rtl="0">
              <a:spcBef>
                <a:spcPts val="0"/>
              </a:spcBef>
              <a:defRPr sz="12000"/>
            </a:lvl7pPr>
            <a:lvl8pPr algn="ctr" rtl="0">
              <a:spcBef>
                <a:spcPts val="0"/>
              </a:spcBef>
              <a:defRPr sz="12000"/>
            </a:lvl8pPr>
            <a:lvl9pPr algn="ctr" rtl="0">
              <a:spcBef>
                <a:spcPts val="0"/>
              </a:spcBef>
              <a:defRPr sz="12000"/>
            </a:lvl9pPr>
          </a:lstStyle>
          <a:p>
            <a:endParaRPr/>
          </a:p>
        </p:txBody>
      </p:sp>
      <p:sp>
        <p:nvSpPr>
          <p:cNvPr id="45" name="Shape 45"/>
          <p:cNvSpPr txBox="1">
            <a:spLocks noGrp="1"/>
          </p:cNvSpPr>
          <p:nvPr>
            <p:ph type="body" idx="1"/>
          </p:nvPr>
        </p:nvSpPr>
        <p:spPr>
          <a:xfrm>
            <a:off x="311702" y="3152225"/>
            <a:ext cx="8520599" cy="1300800"/>
          </a:xfrm>
          <a:prstGeom prst="rect">
            <a:avLst/>
          </a:prstGeom>
          <a:noFill/>
          <a:ln>
            <a:noFill/>
          </a:ln>
        </p:spPr>
        <p:txBody>
          <a:bodyPr lIns="91425" tIns="91425" rIns="91425" bIns="91425" anchor="t" anchorCtr="0"/>
          <a:lstStyle>
            <a:lvl1pPr algn="ctr" rtl="0">
              <a:spcBef>
                <a:spcPts val="0"/>
              </a:spcBef>
              <a:defRPr/>
            </a:lvl1pPr>
            <a:lvl2pPr algn="ctr" rtl="0">
              <a:spcBef>
                <a:spcPts val="0"/>
              </a:spcBef>
              <a:defRPr/>
            </a:lvl2pPr>
            <a:lvl3pPr algn="ctr" rtl="0">
              <a:spcBef>
                <a:spcPts val="0"/>
              </a:spcBef>
              <a:defRPr/>
            </a:lvl3pPr>
            <a:lvl4pPr algn="ctr" rtl="0">
              <a:spcBef>
                <a:spcPts val="0"/>
              </a:spcBef>
              <a:defRPr/>
            </a:lvl4pPr>
            <a:lvl5pPr algn="ctr" rtl="0">
              <a:spcBef>
                <a:spcPts val="0"/>
              </a:spcBef>
              <a:defRPr/>
            </a:lvl5pPr>
            <a:lvl6pPr algn="ctr" rtl="0">
              <a:spcBef>
                <a:spcPts val="0"/>
              </a:spcBef>
              <a:defRPr/>
            </a:lvl6pPr>
            <a:lvl7pPr algn="ctr" rtl="0">
              <a:spcBef>
                <a:spcPts val="0"/>
              </a:spcBef>
              <a:defRPr/>
            </a:lvl7pPr>
            <a:lvl8pPr algn="ctr" rtl="0">
              <a:spcBef>
                <a:spcPts val="0"/>
              </a:spcBef>
              <a:defRPr/>
            </a:lvl8pPr>
            <a:lvl9pPr algn="ctr" rtl="0">
              <a:spcBef>
                <a:spcPts val="0"/>
              </a:spcBef>
              <a:defRPr/>
            </a:lvl9pPr>
          </a:lstStyle>
          <a:p>
            <a:endParaRPr/>
          </a:p>
        </p:txBody>
      </p:sp>
      <p:sp>
        <p:nvSpPr>
          <p:cNvPr id="46" name="Shape 46"/>
          <p:cNvSpPr txBox="1">
            <a:spLocks noGrp="1"/>
          </p:cNvSpPr>
          <p:nvPr>
            <p:ph type="sldNum" idx="12"/>
          </p:nvPr>
        </p:nvSpPr>
        <p:spPr>
          <a:xfrm>
            <a:off x="8472459" y="4663216"/>
            <a:ext cx="548699" cy="393600"/>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US" sz="1400" b="0" i="0" u="none" strike="noStrike" cap="none" baseline="0">
                <a:solidFill>
                  <a:srgbClr val="000000"/>
                </a:solidFill>
                <a:latin typeface="Arial"/>
                <a:ea typeface="Arial"/>
                <a:cs typeface="Arial"/>
                <a:sym typeface="Arial"/>
                <a:rtl val="0"/>
              </a:rPr>
              <a:t>‹#›</a:t>
            </a:fld>
            <a:endParaRPr lang="en-US" sz="1400" b="0" i="0" u="none" strike="noStrike" cap="none" baseline="0">
              <a:solidFill>
                <a:srgbClr val="000000"/>
              </a:solidFill>
              <a:latin typeface="Arial"/>
              <a:ea typeface="Arial"/>
              <a:cs typeface="Arial"/>
              <a:sym typeface="Arial"/>
              <a:rtl val="0"/>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47"/>
        <p:cNvGrpSpPr/>
        <p:nvPr/>
      </p:nvGrpSpPr>
      <p:grpSpPr>
        <a:xfrm>
          <a:off x="0" y="0"/>
          <a:ext cx="0" cy="0"/>
          <a:chOff x="0" y="0"/>
          <a:chExt cx="0" cy="0"/>
        </a:xfrm>
      </p:grpSpPr>
      <p:sp>
        <p:nvSpPr>
          <p:cNvPr id="48" name="Shape 48"/>
          <p:cNvSpPr txBox="1">
            <a:spLocks noGrp="1"/>
          </p:cNvSpPr>
          <p:nvPr>
            <p:ph type="sldNum" idx="12"/>
          </p:nvPr>
        </p:nvSpPr>
        <p:spPr>
          <a:xfrm>
            <a:off x="8472459" y="4663216"/>
            <a:ext cx="548699" cy="393600"/>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US" sz="1400" b="0" i="0" u="none" strike="noStrike" cap="none" baseline="0">
                <a:solidFill>
                  <a:srgbClr val="000000"/>
                </a:solidFill>
                <a:latin typeface="Arial"/>
                <a:ea typeface="Arial"/>
                <a:cs typeface="Arial"/>
                <a:sym typeface="Arial"/>
                <a:rtl val="0"/>
              </a:rPr>
              <a:t>‹#›</a:t>
            </a:fld>
            <a:endParaRPr lang="en-US" sz="1400" b="0" i="0" u="none" strike="noStrike" cap="none" baseline="0">
              <a:solidFill>
                <a:srgbClr val="000000"/>
              </a:solidFill>
              <a:latin typeface="Arial"/>
              <a:ea typeface="Arial"/>
              <a:cs typeface="Arial"/>
              <a:sym typeface="Arial"/>
              <a:rtl val="0"/>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12"/>
        <p:cNvGrpSpPr/>
        <p:nvPr/>
      </p:nvGrpSpPr>
      <p:grpSpPr>
        <a:xfrm>
          <a:off x="0" y="0"/>
          <a:ext cx="0" cy="0"/>
          <a:chOff x="0" y="0"/>
          <a:chExt cx="0" cy="0"/>
        </a:xfrm>
      </p:grpSpPr>
      <p:sp>
        <p:nvSpPr>
          <p:cNvPr id="13" name="Shape 13"/>
          <p:cNvSpPr txBox="1">
            <a:spLocks noGrp="1"/>
          </p:cNvSpPr>
          <p:nvPr>
            <p:ph type="ctrTitle"/>
          </p:nvPr>
        </p:nvSpPr>
        <p:spPr>
          <a:xfrm>
            <a:off x="311710" y="744575"/>
            <a:ext cx="8520599" cy="2052599"/>
          </a:xfrm>
          <a:prstGeom prst="rect">
            <a:avLst/>
          </a:prstGeom>
          <a:noFill/>
          <a:ln>
            <a:noFill/>
          </a:ln>
        </p:spPr>
        <p:txBody>
          <a:bodyPr lIns="91425" tIns="91425" rIns="91425" bIns="91425" anchor="b" anchorCtr="0"/>
          <a:lstStyle>
            <a:lvl1pPr marL="0" marR="0" indent="0" algn="ctr" rtl="0">
              <a:lnSpc>
                <a:spcPct val="100000"/>
              </a:lnSpc>
              <a:spcBef>
                <a:spcPts val="0"/>
              </a:spcBef>
              <a:spcAft>
                <a:spcPts val="0"/>
              </a:spcAft>
              <a:buClr>
                <a:schemeClr val="dk1"/>
              </a:buClr>
              <a:buFont typeface="Arial"/>
              <a:buNone/>
              <a:defRPr sz="5200" b="0" i="0" u="none" strike="noStrike" cap="none" baseline="0">
                <a:solidFill>
                  <a:schemeClr val="dk1"/>
                </a:solidFill>
                <a:latin typeface="Arial"/>
                <a:ea typeface="Arial"/>
                <a:cs typeface="Arial"/>
                <a:sym typeface="Arial"/>
                <a:rtl val="0"/>
              </a:defRPr>
            </a:lvl1pPr>
            <a:lvl2pPr marL="0" marR="0" indent="0" algn="ctr" rtl="0">
              <a:spcBef>
                <a:spcPts val="0"/>
              </a:spcBef>
              <a:buClr>
                <a:schemeClr val="dk1"/>
              </a:buClr>
              <a:buFont typeface="Arial"/>
              <a:buNone/>
              <a:defRPr sz="5200" b="0" i="0" u="none" strike="noStrike" cap="none" baseline="0">
                <a:solidFill>
                  <a:schemeClr val="dk1"/>
                </a:solidFill>
              </a:defRPr>
            </a:lvl2pPr>
            <a:lvl3pPr marL="0" marR="0" indent="0" algn="ctr" rtl="0">
              <a:spcBef>
                <a:spcPts val="0"/>
              </a:spcBef>
              <a:buClr>
                <a:schemeClr val="dk1"/>
              </a:buClr>
              <a:buFont typeface="Arial"/>
              <a:buNone/>
              <a:defRPr sz="5200" b="0" i="0" u="none" strike="noStrike" cap="none" baseline="0">
                <a:solidFill>
                  <a:schemeClr val="dk1"/>
                </a:solidFill>
              </a:defRPr>
            </a:lvl3pPr>
            <a:lvl4pPr marL="0" marR="0" indent="0" algn="ctr" rtl="0">
              <a:spcBef>
                <a:spcPts val="0"/>
              </a:spcBef>
              <a:buClr>
                <a:schemeClr val="dk1"/>
              </a:buClr>
              <a:buFont typeface="Arial"/>
              <a:buNone/>
              <a:defRPr sz="5200" b="0" i="0" u="none" strike="noStrike" cap="none" baseline="0">
                <a:solidFill>
                  <a:schemeClr val="dk1"/>
                </a:solidFill>
              </a:defRPr>
            </a:lvl4pPr>
            <a:lvl5pPr marL="0" marR="0" indent="0" algn="ctr" rtl="0">
              <a:spcBef>
                <a:spcPts val="0"/>
              </a:spcBef>
              <a:buClr>
                <a:schemeClr val="dk1"/>
              </a:buClr>
              <a:buFont typeface="Arial"/>
              <a:buNone/>
              <a:defRPr sz="5200" b="0" i="0" u="none" strike="noStrike" cap="none" baseline="0">
                <a:solidFill>
                  <a:schemeClr val="dk1"/>
                </a:solidFill>
              </a:defRPr>
            </a:lvl5pPr>
            <a:lvl6pPr marL="0" marR="0" indent="0" algn="ctr" rtl="0">
              <a:spcBef>
                <a:spcPts val="0"/>
              </a:spcBef>
              <a:buClr>
                <a:schemeClr val="dk1"/>
              </a:buClr>
              <a:buFont typeface="Arial"/>
              <a:buNone/>
              <a:defRPr sz="5200" b="0" i="0" u="none" strike="noStrike" cap="none" baseline="0">
                <a:solidFill>
                  <a:schemeClr val="dk1"/>
                </a:solidFill>
              </a:defRPr>
            </a:lvl6pPr>
            <a:lvl7pPr marL="0" marR="0" indent="0" algn="ctr" rtl="0">
              <a:spcBef>
                <a:spcPts val="0"/>
              </a:spcBef>
              <a:buClr>
                <a:schemeClr val="dk1"/>
              </a:buClr>
              <a:buFont typeface="Arial"/>
              <a:buNone/>
              <a:defRPr sz="5200" b="0" i="0" u="none" strike="noStrike" cap="none" baseline="0">
                <a:solidFill>
                  <a:schemeClr val="dk1"/>
                </a:solidFill>
              </a:defRPr>
            </a:lvl7pPr>
            <a:lvl8pPr marL="0" marR="0" indent="0" algn="ctr" rtl="0">
              <a:spcBef>
                <a:spcPts val="0"/>
              </a:spcBef>
              <a:buClr>
                <a:schemeClr val="dk1"/>
              </a:buClr>
              <a:buFont typeface="Arial"/>
              <a:buNone/>
              <a:defRPr sz="5200" b="0" i="0" u="none" strike="noStrike" cap="none" baseline="0">
                <a:solidFill>
                  <a:schemeClr val="dk1"/>
                </a:solidFill>
              </a:defRPr>
            </a:lvl8pPr>
            <a:lvl9pPr marL="0" marR="0" indent="0" algn="ctr" rtl="0">
              <a:spcBef>
                <a:spcPts val="0"/>
              </a:spcBef>
              <a:buClr>
                <a:schemeClr val="dk1"/>
              </a:buClr>
              <a:buFont typeface="Arial"/>
              <a:buNone/>
              <a:defRPr sz="5200" b="0" i="0" u="none" strike="noStrike" cap="none" baseline="0">
                <a:solidFill>
                  <a:schemeClr val="dk1"/>
                </a:solidFill>
              </a:defRPr>
            </a:lvl9pPr>
          </a:lstStyle>
          <a:p>
            <a:endParaRPr/>
          </a:p>
        </p:txBody>
      </p:sp>
      <p:sp>
        <p:nvSpPr>
          <p:cNvPr id="14" name="Shape 14"/>
          <p:cNvSpPr txBox="1">
            <a:spLocks noGrp="1"/>
          </p:cNvSpPr>
          <p:nvPr>
            <p:ph type="subTitle" idx="1"/>
          </p:nvPr>
        </p:nvSpPr>
        <p:spPr>
          <a:xfrm>
            <a:off x="311702" y="2834125"/>
            <a:ext cx="8520599" cy="792600"/>
          </a:xfrm>
          <a:prstGeom prst="rect">
            <a:avLst/>
          </a:prstGeom>
          <a:noFill/>
          <a:ln>
            <a:noFill/>
          </a:ln>
        </p:spPr>
        <p:txBody>
          <a:bodyPr lIns="91425" tIns="91425" rIns="91425" bIns="91425" anchor="t" anchorCtr="0"/>
          <a:lstStyle>
            <a:lvl1pPr marL="0" marR="0" indent="0" algn="ctr" rtl="0">
              <a:lnSpc>
                <a:spcPct val="100000"/>
              </a:lnSpc>
              <a:spcBef>
                <a:spcPts val="0"/>
              </a:spcBef>
              <a:spcAft>
                <a:spcPts val="0"/>
              </a:spcAft>
              <a:buClr>
                <a:schemeClr val="dk2"/>
              </a:buClr>
              <a:buFont typeface="Arial"/>
              <a:buNone/>
              <a:defRPr sz="2800" b="0" i="0" u="none" strike="noStrike" cap="none" baseline="0">
                <a:solidFill>
                  <a:schemeClr val="dk2"/>
                </a:solidFill>
                <a:latin typeface="Arial"/>
                <a:ea typeface="Arial"/>
                <a:cs typeface="Arial"/>
                <a:sym typeface="Arial"/>
                <a:rtl val="0"/>
              </a:defRPr>
            </a:lvl1pPr>
            <a:lvl2pPr marL="0" marR="0" indent="0" algn="ctr" rtl="0">
              <a:lnSpc>
                <a:spcPct val="100000"/>
              </a:lnSpc>
              <a:spcBef>
                <a:spcPts val="0"/>
              </a:spcBef>
              <a:spcAft>
                <a:spcPts val="0"/>
              </a:spcAft>
              <a:buClr>
                <a:schemeClr val="dk2"/>
              </a:buClr>
              <a:buFont typeface="Arial"/>
              <a:buNone/>
              <a:defRPr sz="2800" b="0" i="0" u="none" strike="noStrike" cap="none" baseline="0">
                <a:solidFill>
                  <a:schemeClr val="dk2"/>
                </a:solidFill>
                <a:latin typeface="Arial"/>
                <a:ea typeface="Arial"/>
                <a:cs typeface="Arial"/>
                <a:sym typeface="Arial"/>
                <a:rtl val="0"/>
              </a:defRPr>
            </a:lvl2pPr>
            <a:lvl3pPr marL="0" marR="0" indent="0" algn="ctr" rtl="0">
              <a:lnSpc>
                <a:spcPct val="100000"/>
              </a:lnSpc>
              <a:spcBef>
                <a:spcPts val="0"/>
              </a:spcBef>
              <a:spcAft>
                <a:spcPts val="0"/>
              </a:spcAft>
              <a:buClr>
                <a:schemeClr val="dk2"/>
              </a:buClr>
              <a:buFont typeface="Arial"/>
              <a:buNone/>
              <a:defRPr sz="2800" b="0" i="0" u="none" strike="noStrike" cap="none" baseline="0">
                <a:solidFill>
                  <a:schemeClr val="dk2"/>
                </a:solidFill>
                <a:latin typeface="Arial"/>
                <a:ea typeface="Arial"/>
                <a:cs typeface="Arial"/>
                <a:sym typeface="Arial"/>
                <a:rtl val="0"/>
              </a:defRPr>
            </a:lvl3pPr>
            <a:lvl4pPr marL="0" marR="0" indent="0" algn="ctr" rtl="0">
              <a:lnSpc>
                <a:spcPct val="100000"/>
              </a:lnSpc>
              <a:spcBef>
                <a:spcPts val="0"/>
              </a:spcBef>
              <a:spcAft>
                <a:spcPts val="0"/>
              </a:spcAft>
              <a:buClr>
                <a:schemeClr val="dk2"/>
              </a:buClr>
              <a:buFont typeface="Arial"/>
              <a:buNone/>
              <a:defRPr sz="2800" b="0" i="0" u="none" strike="noStrike" cap="none" baseline="0">
                <a:solidFill>
                  <a:schemeClr val="dk2"/>
                </a:solidFill>
                <a:latin typeface="Arial"/>
                <a:ea typeface="Arial"/>
                <a:cs typeface="Arial"/>
                <a:sym typeface="Arial"/>
                <a:rtl val="0"/>
              </a:defRPr>
            </a:lvl4pPr>
            <a:lvl5pPr marL="0" marR="0" indent="0" algn="ctr" rtl="0">
              <a:lnSpc>
                <a:spcPct val="100000"/>
              </a:lnSpc>
              <a:spcBef>
                <a:spcPts val="0"/>
              </a:spcBef>
              <a:spcAft>
                <a:spcPts val="0"/>
              </a:spcAft>
              <a:buClr>
                <a:schemeClr val="dk2"/>
              </a:buClr>
              <a:buFont typeface="Arial"/>
              <a:buNone/>
              <a:defRPr sz="2800" b="0" i="0" u="none" strike="noStrike" cap="none" baseline="0">
                <a:solidFill>
                  <a:schemeClr val="dk2"/>
                </a:solidFill>
                <a:latin typeface="Arial"/>
                <a:ea typeface="Arial"/>
                <a:cs typeface="Arial"/>
                <a:sym typeface="Arial"/>
                <a:rtl val="0"/>
              </a:defRPr>
            </a:lvl5pPr>
            <a:lvl6pPr marL="0" marR="0" indent="0" algn="ctr" rtl="0">
              <a:lnSpc>
                <a:spcPct val="100000"/>
              </a:lnSpc>
              <a:spcBef>
                <a:spcPts val="0"/>
              </a:spcBef>
              <a:spcAft>
                <a:spcPts val="0"/>
              </a:spcAft>
              <a:buClr>
                <a:schemeClr val="dk2"/>
              </a:buClr>
              <a:buFont typeface="Arial"/>
              <a:buNone/>
              <a:defRPr sz="2800" b="0" i="0" u="none" strike="noStrike" cap="none" baseline="0">
                <a:solidFill>
                  <a:schemeClr val="dk2"/>
                </a:solidFill>
                <a:latin typeface="Arial"/>
                <a:ea typeface="Arial"/>
                <a:cs typeface="Arial"/>
                <a:sym typeface="Arial"/>
                <a:rtl val="0"/>
              </a:defRPr>
            </a:lvl6pPr>
            <a:lvl7pPr marL="0" marR="0" indent="0" algn="ctr" rtl="0">
              <a:lnSpc>
                <a:spcPct val="100000"/>
              </a:lnSpc>
              <a:spcBef>
                <a:spcPts val="0"/>
              </a:spcBef>
              <a:spcAft>
                <a:spcPts val="0"/>
              </a:spcAft>
              <a:buClr>
                <a:schemeClr val="dk2"/>
              </a:buClr>
              <a:buFont typeface="Arial"/>
              <a:buNone/>
              <a:defRPr sz="2800" b="0" i="0" u="none" strike="noStrike" cap="none" baseline="0">
                <a:solidFill>
                  <a:schemeClr val="dk2"/>
                </a:solidFill>
                <a:latin typeface="Arial"/>
                <a:ea typeface="Arial"/>
                <a:cs typeface="Arial"/>
                <a:sym typeface="Arial"/>
                <a:rtl val="0"/>
              </a:defRPr>
            </a:lvl7pPr>
            <a:lvl8pPr marL="0" marR="0" indent="0" algn="ctr" rtl="0">
              <a:lnSpc>
                <a:spcPct val="100000"/>
              </a:lnSpc>
              <a:spcBef>
                <a:spcPts val="0"/>
              </a:spcBef>
              <a:spcAft>
                <a:spcPts val="0"/>
              </a:spcAft>
              <a:buClr>
                <a:schemeClr val="dk2"/>
              </a:buClr>
              <a:buFont typeface="Arial"/>
              <a:buNone/>
              <a:defRPr sz="2800" b="0" i="0" u="none" strike="noStrike" cap="none" baseline="0">
                <a:solidFill>
                  <a:schemeClr val="dk2"/>
                </a:solidFill>
                <a:latin typeface="Arial"/>
                <a:ea typeface="Arial"/>
                <a:cs typeface="Arial"/>
                <a:sym typeface="Arial"/>
                <a:rtl val="0"/>
              </a:defRPr>
            </a:lvl8pPr>
            <a:lvl9pPr marL="0" marR="0" indent="0" algn="ctr" rtl="0">
              <a:lnSpc>
                <a:spcPct val="100000"/>
              </a:lnSpc>
              <a:spcBef>
                <a:spcPts val="0"/>
              </a:spcBef>
              <a:spcAft>
                <a:spcPts val="0"/>
              </a:spcAft>
              <a:buClr>
                <a:schemeClr val="dk2"/>
              </a:buClr>
              <a:buFont typeface="Arial"/>
              <a:buNone/>
              <a:defRPr sz="2800" b="0" i="0" u="none" strike="noStrike" cap="none" baseline="0">
                <a:solidFill>
                  <a:schemeClr val="dk2"/>
                </a:solidFill>
                <a:latin typeface="Arial"/>
                <a:ea typeface="Arial"/>
                <a:cs typeface="Arial"/>
                <a:sym typeface="Arial"/>
                <a:rtl val="0"/>
              </a:defRPr>
            </a:lvl9pPr>
          </a:lstStyle>
          <a:p>
            <a:endParaRPr/>
          </a:p>
        </p:txBody>
      </p:sp>
      <p:sp>
        <p:nvSpPr>
          <p:cNvPr id="15" name="Shape 15"/>
          <p:cNvSpPr txBox="1">
            <a:spLocks noGrp="1"/>
          </p:cNvSpPr>
          <p:nvPr>
            <p:ph type="sldNum" idx="12"/>
          </p:nvPr>
        </p:nvSpPr>
        <p:spPr>
          <a:xfrm>
            <a:off x="8472459" y="4663216"/>
            <a:ext cx="548699" cy="393600"/>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US" sz="1400" b="0" i="0" u="none" strike="noStrike" cap="none" baseline="0">
                <a:solidFill>
                  <a:srgbClr val="000000"/>
                </a:solidFill>
                <a:latin typeface="Arial"/>
                <a:ea typeface="Arial"/>
                <a:cs typeface="Arial"/>
                <a:sym typeface="Arial"/>
                <a:rtl val="0"/>
              </a:rPr>
              <a:t>‹#›</a:t>
            </a:fld>
            <a:endParaRPr lang="en-US" sz="1400" b="0" i="0" u="none" strike="noStrike" cap="none" baseline="0">
              <a:solidFill>
                <a:srgbClr val="000000"/>
              </a:solidFill>
              <a:latin typeface="Arial"/>
              <a:ea typeface="Arial"/>
              <a:cs typeface="Arial"/>
              <a:sym typeface="Arial"/>
              <a:rtl val="0"/>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cSld name="Section title">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311702" y="2150850"/>
            <a:ext cx="8520599" cy="841800"/>
          </a:xfrm>
          <a:prstGeom prst="rect">
            <a:avLst/>
          </a:prstGeom>
          <a:noFill/>
          <a:ln>
            <a:noFill/>
          </a:ln>
        </p:spPr>
        <p:txBody>
          <a:bodyPr lIns="91425" tIns="91425" rIns="91425" bIns="91425" anchor="ctr" anchorCtr="0"/>
          <a:lstStyle>
            <a:lvl1pPr algn="ctr" rtl="0">
              <a:spcBef>
                <a:spcPts val="0"/>
              </a:spcBef>
              <a:defRPr sz="3600"/>
            </a:lvl1pPr>
            <a:lvl2pPr algn="ctr" rtl="0">
              <a:spcBef>
                <a:spcPts val="0"/>
              </a:spcBef>
              <a:defRPr sz="3600"/>
            </a:lvl2pPr>
            <a:lvl3pPr algn="ctr" rtl="0">
              <a:spcBef>
                <a:spcPts val="0"/>
              </a:spcBef>
              <a:defRPr sz="3600"/>
            </a:lvl3pPr>
            <a:lvl4pPr algn="ctr" rtl="0">
              <a:spcBef>
                <a:spcPts val="0"/>
              </a:spcBef>
              <a:defRPr sz="3600"/>
            </a:lvl4pPr>
            <a:lvl5pPr algn="ctr" rtl="0">
              <a:spcBef>
                <a:spcPts val="0"/>
              </a:spcBef>
              <a:defRPr sz="3600"/>
            </a:lvl5pPr>
            <a:lvl6pPr algn="ctr" rtl="0">
              <a:spcBef>
                <a:spcPts val="0"/>
              </a:spcBef>
              <a:defRPr sz="3600"/>
            </a:lvl6pPr>
            <a:lvl7pPr algn="ctr" rtl="0">
              <a:spcBef>
                <a:spcPts val="0"/>
              </a:spcBef>
              <a:defRPr sz="3600"/>
            </a:lvl7pPr>
            <a:lvl8pPr algn="ctr" rtl="0">
              <a:spcBef>
                <a:spcPts val="0"/>
              </a:spcBef>
              <a:defRPr sz="3600"/>
            </a:lvl8pPr>
            <a:lvl9pPr algn="ctr" rtl="0">
              <a:spcBef>
                <a:spcPts val="0"/>
              </a:spcBef>
              <a:defRPr sz="3600"/>
            </a:lvl9pPr>
          </a:lstStyle>
          <a:p>
            <a:endParaRPr/>
          </a:p>
        </p:txBody>
      </p:sp>
      <p:sp>
        <p:nvSpPr>
          <p:cNvPr id="18" name="Shape 18"/>
          <p:cNvSpPr txBox="1">
            <a:spLocks noGrp="1"/>
          </p:cNvSpPr>
          <p:nvPr>
            <p:ph type="sldNum" idx="12"/>
          </p:nvPr>
        </p:nvSpPr>
        <p:spPr>
          <a:xfrm>
            <a:off x="8472459" y="4663216"/>
            <a:ext cx="548699" cy="393600"/>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US" sz="1400" b="0" i="0" u="none" strike="noStrike" cap="none" baseline="0">
                <a:solidFill>
                  <a:srgbClr val="000000"/>
                </a:solidFill>
                <a:latin typeface="Arial"/>
                <a:ea typeface="Arial"/>
                <a:cs typeface="Arial"/>
                <a:sym typeface="Arial"/>
                <a:rtl val="0"/>
              </a:rPr>
              <a:t>‹#›</a:t>
            </a:fld>
            <a:endParaRPr lang="en-US" sz="1400" b="0" i="0" u="none" strike="noStrike" cap="none" baseline="0">
              <a:solidFill>
                <a:srgbClr val="000000"/>
              </a:solidFill>
              <a:latin typeface="Arial"/>
              <a:ea typeface="Arial"/>
              <a:cs typeface="Arial"/>
              <a:sym typeface="Arial"/>
              <a:rtl val="0"/>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19"/>
        <p:cNvGrpSpPr/>
        <p:nvPr/>
      </p:nvGrpSpPr>
      <p:grpSpPr>
        <a:xfrm>
          <a:off x="0" y="0"/>
          <a:ext cx="0" cy="0"/>
          <a:chOff x="0" y="0"/>
          <a:chExt cx="0" cy="0"/>
        </a:xfrm>
      </p:grpSpPr>
      <p:sp>
        <p:nvSpPr>
          <p:cNvPr id="20" name="Shape 20"/>
          <p:cNvSpPr txBox="1">
            <a:spLocks noGrp="1"/>
          </p:cNvSpPr>
          <p:nvPr>
            <p:ph type="title"/>
          </p:nvPr>
        </p:nvSpPr>
        <p:spPr>
          <a:xfrm>
            <a:off x="311702" y="445025"/>
            <a:ext cx="8520599" cy="572699"/>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1" name="Shape 21"/>
          <p:cNvSpPr txBox="1">
            <a:spLocks noGrp="1"/>
          </p:cNvSpPr>
          <p:nvPr>
            <p:ph type="body" idx="1"/>
          </p:nvPr>
        </p:nvSpPr>
        <p:spPr>
          <a:xfrm>
            <a:off x="311702" y="1152475"/>
            <a:ext cx="3999898" cy="3416400"/>
          </a:xfrm>
          <a:prstGeom prst="rect">
            <a:avLst/>
          </a:prstGeom>
          <a:noFill/>
          <a:ln>
            <a:noFill/>
          </a:ln>
        </p:spPr>
        <p:txBody>
          <a:bodyPr lIns="91425" tIns="91425" rIns="91425" bIns="91425" anchor="t" anchorCtr="0"/>
          <a:lstStyle>
            <a:lvl1pPr rtl="0">
              <a:spcBef>
                <a:spcPts val="0"/>
              </a:spcBef>
              <a:defRPr sz="1400"/>
            </a:lvl1pPr>
            <a:lvl2pPr rtl="0">
              <a:spcBef>
                <a:spcPts val="0"/>
              </a:spcBef>
              <a:defRPr sz="1200"/>
            </a:lvl2pPr>
            <a:lvl3pPr rtl="0">
              <a:spcBef>
                <a:spcPts val="0"/>
              </a:spcBef>
              <a:defRPr sz="1200"/>
            </a:lvl3pPr>
            <a:lvl4pPr rtl="0">
              <a:spcBef>
                <a:spcPts val="0"/>
              </a:spcBef>
              <a:defRPr sz="1200"/>
            </a:lvl4pPr>
            <a:lvl5pPr rtl="0">
              <a:spcBef>
                <a:spcPts val="0"/>
              </a:spcBef>
              <a:defRPr sz="1200"/>
            </a:lvl5pPr>
            <a:lvl6pPr rtl="0">
              <a:spcBef>
                <a:spcPts val="0"/>
              </a:spcBef>
              <a:defRPr sz="1200"/>
            </a:lvl6pPr>
            <a:lvl7pPr rtl="0">
              <a:spcBef>
                <a:spcPts val="0"/>
              </a:spcBef>
              <a:defRPr sz="1200"/>
            </a:lvl7pPr>
            <a:lvl8pPr rtl="0">
              <a:spcBef>
                <a:spcPts val="0"/>
              </a:spcBef>
              <a:defRPr sz="1200"/>
            </a:lvl8pPr>
            <a:lvl9pPr rtl="0">
              <a:spcBef>
                <a:spcPts val="0"/>
              </a:spcBef>
              <a:defRPr sz="1200"/>
            </a:lvl9pPr>
          </a:lstStyle>
          <a:p>
            <a:endParaRPr/>
          </a:p>
        </p:txBody>
      </p:sp>
      <p:sp>
        <p:nvSpPr>
          <p:cNvPr id="22" name="Shape 22"/>
          <p:cNvSpPr txBox="1">
            <a:spLocks noGrp="1"/>
          </p:cNvSpPr>
          <p:nvPr>
            <p:ph type="body" idx="2"/>
          </p:nvPr>
        </p:nvSpPr>
        <p:spPr>
          <a:xfrm>
            <a:off x="4832401" y="1152475"/>
            <a:ext cx="3999898" cy="3416400"/>
          </a:xfrm>
          <a:prstGeom prst="rect">
            <a:avLst/>
          </a:prstGeom>
          <a:noFill/>
          <a:ln>
            <a:noFill/>
          </a:ln>
        </p:spPr>
        <p:txBody>
          <a:bodyPr lIns="91425" tIns="91425" rIns="91425" bIns="91425" anchor="t" anchorCtr="0"/>
          <a:lstStyle>
            <a:lvl1pPr rtl="0">
              <a:spcBef>
                <a:spcPts val="0"/>
              </a:spcBef>
              <a:defRPr sz="1400"/>
            </a:lvl1pPr>
            <a:lvl2pPr rtl="0">
              <a:spcBef>
                <a:spcPts val="0"/>
              </a:spcBef>
              <a:defRPr sz="1200"/>
            </a:lvl2pPr>
            <a:lvl3pPr rtl="0">
              <a:spcBef>
                <a:spcPts val="0"/>
              </a:spcBef>
              <a:defRPr sz="1200"/>
            </a:lvl3pPr>
            <a:lvl4pPr rtl="0">
              <a:spcBef>
                <a:spcPts val="0"/>
              </a:spcBef>
              <a:defRPr sz="1200"/>
            </a:lvl4pPr>
            <a:lvl5pPr rtl="0">
              <a:spcBef>
                <a:spcPts val="0"/>
              </a:spcBef>
              <a:defRPr sz="1200"/>
            </a:lvl5pPr>
            <a:lvl6pPr rtl="0">
              <a:spcBef>
                <a:spcPts val="0"/>
              </a:spcBef>
              <a:defRPr sz="1200"/>
            </a:lvl6pPr>
            <a:lvl7pPr rtl="0">
              <a:spcBef>
                <a:spcPts val="0"/>
              </a:spcBef>
              <a:defRPr sz="1200"/>
            </a:lvl7pPr>
            <a:lvl8pPr rtl="0">
              <a:spcBef>
                <a:spcPts val="0"/>
              </a:spcBef>
              <a:defRPr sz="1200"/>
            </a:lvl8pPr>
            <a:lvl9pPr rtl="0">
              <a:spcBef>
                <a:spcPts val="0"/>
              </a:spcBef>
              <a:defRPr sz="1200"/>
            </a:lvl9pPr>
          </a:lstStyle>
          <a:p>
            <a:endParaRPr/>
          </a:p>
        </p:txBody>
      </p:sp>
      <p:sp>
        <p:nvSpPr>
          <p:cNvPr id="23" name="Shape 23"/>
          <p:cNvSpPr txBox="1">
            <a:spLocks noGrp="1"/>
          </p:cNvSpPr>
          <p:nvPr>
            <p:ph type="sldNum" idx="12"/>
          </p:nvPr>
        </p:nvSpPr>
        <p:spPr>
          <a:xfrm>
            <a:off x="8472459" y="4663216"/>
            <a:ext cx="548699" cy="393600"/>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US" sz="1400" b="0" i="0" u="none" strike="noStrike" cap="none" baseline="0">
                <a:solidFill>
                  <a:srgbClr val="000000"/>
                </a:solidFill>
                <a:latin typeface="Arial"/>
                <a:ea typeface="Arial"/>
                <a:cs typeface="Arial"/>
                <a:sym typeface="Arial"/>
                <a:rtl val="0"/>
              </a:rPr>
              <a:t>‹#›</a:t>
            </a:fld>
            <a:endParaRPr lang="en-US" sz="1400" b="0" i="0" u="none" strike="noStrike" cap="none" baseline="0">
              <a:solidFill>
                <a:srgbClr val="000000"/>
              </a:solidFill>
              <a:latin typeface="Arial"/>
              <a:ea typeface="Arial"/>
              <a:cs typeface="Arial"/>
              <a:sym typeface="Arial"/>
              <a:rtl val="0"/>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24"/>
        <p:cNvGrpSpPr/>
        <p:nvPr/>
      </p:nvGrpSpPr>
      <p:grpSpPr>
        <a:xfrm>
          <a:off x="0" y="0"/>
          <a:ext cx="0" cy="0"/>
          <a:chOff x="0" y="0"/>
          <a:chExt cx="0" cy="0"/>
        </a:xfrm>
      </p:grpSpPr>
      <p:sp>
        <p:nvSpPr>
          <p:cNvPr id="25" name="Shape 25"/>
          <p:cNvSpPr txBox="1">
            <a:spLocks noGrp="1"/>
          </p:cNvSpPr>
          <p:nvPr>
            <p:ph type="title"/>
          </p:nvPr>
        </p:nvSpPr>
        <p:spPr>
          <a:xfrm>
            <a:off x="311702" y="445025"/>
            <a:ext cx="8520599" cy="572699"/>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6" name="Shape 26"/>
          <p:cNvSpPr txBox="1">
            <a:spLocks noGrp="1"/>
          </p:cNvSpPr>
          <p:nvPr>
            <p:ph type="sldNum" idx="12"/>
          </p:nvPr>
        </p:nvSpPr>
        <p:spPr>
          <a:xfrm>
            <a:off x="8472459" y="4663216"/>
            <a:ext cx="548699" cy="393600"/>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US" sz="1400" b="0" i="0" u="none" strike="noStrike" cap="none" baseline="0">
                <a:solidFill>
                  <a:srgbClr val="000000"/>
                </a:solidFill>
                <a:latin typeface="Arial"/>
                <a:ea typeface="Arial"/>
                <a:cs typeface="Arial"/>
                <a:sym typeface="Arial"/>
                <a:rtl val="0"/>
              </a:rPr>
              <a:t>‹#›</a:t>
            </a:fld>
            <a:endParaRPr lang="en-US" sz="1400" b="0" i="0" u="none" strike="noStrike" cap="none" baseline="0">
              <a:solidFill>
                <a:srgbClr val="000000"/>
              </a:solidFill>
              <a:latin typeface="Arial"/>
              <a:ea typeface="Arial"/>
              <a:cs typeface="Arial"/>
              <a:sym typeface="Arial"/>
              <a:rtl val="0"/>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27"/>
        <p:cNvGrpSpPr/>
        <p:nvPr/>
      </p:nvGrpSpPr>
      <p:grpSpPr>
        <a:xfrm>
          <a:off x="0" y="0"/>
          <a:ext cx="0" cy="0"/>
          <a:chOff x="0" y="0"/>
          <a:chExt cx="0" cy="0"/>
        </a:xfrm>
      </p:grpSpPr>
      <p:sp>
        <p:nvSpPr>
          <p:cNvPr id="28" name="Shape 28"/>
          <p:cNvSpPr txBox="1">
            <a:spLocks noGrp="1"/>
          </p:cNvSpPr>
          <p:nvPr>
            <p:ph type="title"/>
          </p:nvPr>
        </p:nvSpPr>
        <p:spPr>
          <a:xfrm>
            <a:off x="311702" y="555600"/>
            <a:ext cx="2807999" cy="755698"/>
          </a:xfrm>
          <a:prstGeom prst="rect">
            <a:avLst/>
          </a:prstGeom>
          <a:noFill/>
          <a:ln>
            <a:noFill/>
          </a:ln>
        </p:spPr>
        <p:txBody>
          <a:bodyPr lIns="91425" tIns="91425" rIns="91425" bIns="91425" anchor="b" anchorCtr="0"/>
          <a:lstStyle>
            <a:lvl1pPr rtl="0">
              <a:spcBef>
                <a:spcPts val="0"/>
              </a:spcBef>
              <a:defRPr sz="2400"/>
            </a:lvl1pPr>
            <a:lvl2pPr rtl="0">
              <a:spcBef>
                <a:spcPts val="0"/>
              </a:spcBef>
              <a:defRPr sz="2400"/>
            </a:lvl2pPr>
            <a:lvl3pPr rtl="0">
              <a:spcBef>
                <a:spcPts val="0"/>
              </a:spcBef>
              <a:defRPr sz="2400"/>
            </a:lvl3pPr>
            <a:lvl4pPr rtl="0">
              <a:spcBef>
                <a:spcPts val="0"/>
              </a:spcBef>
              <a:defRPr sz="2400"/>
            </a:lvl4pPr>
            <a:lvl5pPr rtl="0">
              <a:spcBef>
                <a:spcPts val="0"/>
              </a:spcBef>
              <a:defRPr sz="2400"/>
            </a:lvl5pPr>
            <a:lvl6pPr rtl="0">
              <a:spcBef>
                <a:spcPts val="0"/>
              </a:spcBef>
              <a:defRPr sz="2400"/>
            </a:lvl6pPr>
            <a:lvl7pPr rtl="0">
              <a:spcBef>
                <a:spcPts val="0"/>
              </a:spcBef>
              <a:defRPr sz="2400"/>
            </a:lvl7pPr>
            <a:lvl8pPr rtl="0">
              <a:spcBef>
                <a:spcPts val="0"/>
              </a:spcBef>
              <a:defRPr sz="2400"/>
            </a:lvl8pPr>
            <a:lvl9pPr rtl="0">
              <a:spcBef>
                <a:spcPts val="0"/>
              </a:spcBef>
              <a:defRPr sz="2400"/>
            </a:lvl9pPr>
          </a:lstStyle>
          <a:p>
            <a:endParaRPr/>
          </a:p>
        </p:txBody>
      </p:sp>
      <p:sp>
        <p:nvSpPr>
          <p:cNvPr id="29" name="Shape 29"/>
          <p:cNvSpPr txBox="1">
            <a:spLocks noGrp="1"/>
          </p:cNvSpPr>
          <p:nvPr>
            <p:ph type="body" idx="1"/>
          </p:nvPr>
        </p:nvSpPr>
        <p:spPr>
          <a:xfrm>
            <a:off x="311702" y="1389600"/>
            <a:ext cx="2807999" cy="3179400"/>
          </a:xfrm>
          <a:prstGeom prst="rect">
            <a:avLst/>
          </a:prstGeom>
          <a:noFill/>
          <a:ln>
            <a:noFill/>
          </a:ln>
        </p:spPr>
        <p:txBody>
          <a:bodyPr lIns="91425" tIns="91425" rIns="91425" bIns="91425" anchor="t" anchorCtr="0"/>
          <a:lstStyle>
            <a:lvl1pPr rtl="0">
              <a:spcBef>
                <a:spcPts val="0"/>
              </a:spcBef>
              <a:defRPr sz="1200"/>
            </a:lvl1pPr>
            <a:lvl2pPr rtl="0">
              <a:spcBef>
                <a:spcPts val="0"/>
              </a:spcBef>
              <a:defRPr sz="1200"/>
            </a:lvl2pPr>
            <a:lvl3pPr rtl="0">
              <a:spcBef>
                <a:spcPts val="0"/>
              </a:spcBef>
              <a:defRPr sz="1200"/>
            </a:lvl3pPr>
            <a:lvl4pPr rtl="0">
              <a:spcBef>
                <a:spcPts val="0"/>
              </a:spcBef>
              <a:defRPr sz="1200"/>
            </a:lvl4pPr>
            <a:lvl5pPr rtl="0">
              <a:spcBef>
                <a:spcPts val="0"/>
              </a:spcBef>
              <a:defRPr sz="1200"/>
            </a:lvl5pPr>
            <a:lvl6pPr rtl="0">
              <a:spcBef>
                <a:spcPts val="0"/>
              </a:spcBef>
              <a:defRPr sz="1200"/>
            </a:lvl6pPr>
            <a:lvl7pPr rtl="0">
              <a:spcBef>
                <a:spcPts val="0"/>
              </a:spcBef>
              <a:defRPr sz="1200"/>
            </a:lvl7pPr>
            <a:lvl8pPr rtl="0">
              <a:spcBef>
                <a:spcPts val="0"/>
              </a:spcBef>
              <a:defRPr sz="1200"/>
            </a:lvl8pPr>
            <a:lvl9pPr rtl="0">
              <a:spcBef>
                <a:spcPts val="0"/>
              </a:spcBef>
              <a:defRPr sz="1200"/>
            </a:lvl9pPr>
          </a:lstStyle>
          <a:p>
            <a:endParaRPr/>
          </a:p>
        </p:txBody>
      </p:sp>
      <p:sp>
        <p:nvSpPr>
          <p:cNvPr id="30" name="Shape 30"/>
          <p:cNvSpPr txBox="1">
            <a:spLocks noGrp="1"/>
          </p:cNvSpPr>
          <p:nvPr>
            <p:ph type="sldNum" idx="12"/>
          </p:nvPr>
        </p:nvSpPr>
        <p:spPr>
          <a:xfrm>
            <a:off x="8472459" y="4663216"/>
            <a:ext cx="548699" cy="393600"/>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US" sz="1400" b="0" i="0" u="none" strike="noStrike" cap="none" baseline="0">
                <a:solidFill>
                  <a:srgbClr val="000000"/>
                </a:solidFill>
                <a:latin typeface="Arial"/>
                <a:ea typeface="Arial"/>
                <a:cs typeface="Arial"/>
                <a:sym typeface="Arial"/>
                <a:rtl val="0"/>
              </a:rPr>
              <a:t>‹#›</a:t>
            </a:fld>
            <a:endParaRPr lang="en-US" sz="1400" b="0" i="0" u="none" strike="noStrike" cap="none" baseline="0">
              <a:solidFill>
                <a:srgbClr val="000000"/>
              </a:solidFill>
              <a:latin typeface="Arial"/>
              <a:ea typeface="Arial"/>
              <a:cs typeface="Arial"/>
              <a:sym typeface="Arial"/>
              <a:rtl val="0"/>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Main point">
    <p:spTree>
      <p:nvGrpSpPr>
        <p:cNvPr id="1" name="Shape 31"/>
        <p:cNvGrpSpPr/>
        <p:nvPr/>
      </p:nvGrpSpPr>
      <p:grpSpPr>
        <a:xfrm>
          <a:off x="0" y="0"/>
          <a:ext cx="0" cy="0"/>
          <a:chOff x="0" y="0"/>
          <a:chExt cx="0" cy="0"/>
        </a:xfrm>
      </p:grpSpPr>
      <p:sp>
        <p:nvSpPr>
          <p:cNvPr id="32" name="Shape 32"/>
          <p:cNvSpPr txBox="1">
            <a:spLocks noGrp="1"/>
          </p:cNvSpPr>
          <p:nvPr>
            <p:ph type="title"/>
          </p:nvPr>
        </p:nvSpPr>
        <p:spPr>
          <a:xfrm>
            <a:off x="490250" y="450150"/>
            <a:ext cx="6367800" cy="4090800"/>
          </a:xfrm>
          <a:prstGeom prst="rect">
            <a:avLst/>
          </a:prstGeom>
          <a:noFill/>
          <a:ln>
            <a:noFill/>
          </a:ln>
        </p:spPr>
        <p:txBody>
          <a:bodyPr lIns="91425" tIns="91425" rIns="91425" bIns="91425" anchor="ctr" anchorCtr="0"/>
          <a:lstStyle>
            <a:lvl1pPr rtl="0">
              <a:spcBef>
                <a:spcPts val="0"/>
              </a:spcBef>
              <a:defRPr sz="4800"/>
            </a:lvl1pPr>
            <a:lvl2pPr rtl="0">
              <a:spcBef>
                <a:spcPts val="0"/>
              </a:spcBef>
              <a:defRPr sz="4800"/>
            </a:lvl2pPr>
            <a:lvl3pPr rtl="0">
              <a:spcBef>
                <a:spcPts val="0"/>
              </a:spcBef>
              <a:defRPr sz="4800"/>
            </a:lvl3pPr>
            <a:lvl4pPr rtl="0">
              <a:spcBef>
                <a:spcPts val="0"/>
              </a:spcBef>
              <a:defRPr sz="4800"/>
            </a:lvl4pPr>
            <a:lvl5pPr rtl="0">
              <a:spcBef>
                <a:spcPts val="0"/>
              </a:spcBef>
              <a:defRPr sz="4800"/>
            </a:lvl5pPr>
            <a:lvl6pPr rtl="0">
              <a:spcBef>
                <a:spcPts val="0"/>
              </a:spcBef>
              <a:defRPr sz="4800"/>
            </a:lvl6pPr>
            <a:lvl7pPr rtl="0">
              <a:spcBef>
                <a:spcPts val="0"/>
              </a:spcBef>
              <a:defRPr sz="4800"/>
            </a:lvl7pPr>
            <a:lvl8pPr rtl="0">
              <a:spcBef>
                <a:spcPts val="0"/>
              </a:spcBef>
              <a:defRPr sz="4800"/>
            </a:lvl8pPr>
            <a:lvl9pPr rtl="0">
              <a:spcBef>
                <a:spcPts val="0"/>
              </a:spcBef>
              <a:defRPr sz="4800"/>
            </a:lvl9pPr>
          </a:lstStyle>
          <a:p>
            <a:endParaRPr/>
          </a:p>
        </p:txBody>
      </p:sp>
      <p:sp>
        <p:nvSpPr>
          <p:cNvPr id="33" name="Shape 33"/>
          <p:cNvSpPr txBox="1">
            <a:spLocks noGrp="1"/>
          </p:cNvSpPr>
          <p:nvPr>
            <p:ph type="sldNum" idx="12"/>
          </p:nvPr>
        </p:nvSpPr>
        <p:spPr>
          <a:xfrm>
            <a:off x="8472459" y="4663216"/>
            <a:ext cx="548699" cy="393600"/>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US" sz="1400" b="0" i="0" u="none" strike="noStrike" cap="none" baseline="0">
                <a:solidFill>
                  <a:srgbClr val="000000"/>
                </a:solidFill>
                <a:latin typeface="Arial"/>
                <a:ea typeface="Arial"/>
                <a:cs typeface="Arial"/>
                <a:sym typeface="Arial"/>
                <a:rtl val="0"/>
              </a:rPr>
              <a:t>‹#›</a:t>
            </a:fld>
            <a:endParaRPr lang="en-US" sz="1400" b="0" i="0" u="none" strike="noStrike" cap="none" baseline="0">
              <a:solidFill>
                <a:srgbClr val="000000"/>
              </a:solidFill>
              <a:latin typeface="Arial"/>
              <a:ea typeface="Arial"/>
              <a:cs typeface="Arial"/>
              <a:sym typeface="Arial"/>
              <a:rtl val="0"/>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34"/>
        <p:cNvGrpSpPr/>
        <p:nvPr/>
      </p:nvGrpSpPr>
      <p:grpSpPr>
        <a:xfrm>
          <a:off x="0" y="0"/>
          <a:ext cx="0" cy="0"/>
          <a:chOff x="0" y="0"/>
          <a:chExt cx="0" cy="0"/>
        </a:xfrm>
      </p:grpSpPr>
      <p:sp>
        <p:nvSpPr>
          <p:cNvPr id="35" name="Shape 35"/>
          <p:cNvSpPr/>
          <p:nvPr/>
        </p:nvSpPr>
        <p:spPr>
          <a:xfrm>
            <a:off x="4572000" y="-124"/>
            <a:ext cx="4572000" cy="5143499"/>
          </a:xfrm>
          <a:prstGeom prst="rect">
            <a:avLst/>
          </a:prstGeom>
          <a:solidFill>
            <a:schemeClr val="lt2"/>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rtl val="0"/>
            </a:endParaRPr>
          </a:p>
        </p:txBody>
      </p:sp>
      <p:sp>
        <p:nvSpPr>
          <p:cNvPr id="36" name="Shape 36"/>
          <p:cNvSpPr txBox="1">
            <a:spLocks noGrp="1"/>
          </p:cNvSpPr>
          <p:nvPr>
            <p:ph type="title"/>
          </p:nvPr>
        </p:nvSpPr>
        <p:spPr>
          <a:xfrm>
            <a:off x="265502" y="1233175"/>
            <a:ext cx="4045198" cy="1482300"/>
          </a:xfrm>
          <a:prstGeom prst="rect">
            <a:avLst/>
          </a:prstGeom>
          <a:noFill/>
          <a:ln>
            <a:noFill/>
          </a:ln>
        </p:spPr>
        <p:txBody>
          <a:bodyPr lIns="91425" tIns="91425" rIns="91425" bIns="91425" anchor="b" anchorCtr="0"/>
          <a:lstStyle>
            <a:lvl1pPr algn="ctr" rtl="0">
              <a:spcBef>
                <a:spcPts val="0"/>
              </a:spcBef>
              <a:defRPr sz="4200"/>
            </a:lvl1pPr>
            <a:lvl2pPr algn="ctr" rtl="0">
              <a:spcBef>
                <a:spcPts val="0"/>
              </a:spcBef>
              <a:defRPr sz="4200"/>
            </a:lvl2pPr>
            <a:lvl3pPr algn="ctr" rtl="0">
              <a:spcBef>
                <a:spcPts val="0"/>
              </a:spcBef>
              <a:defRPr sz="4200"/>
            </a:lvl3pPr>
            <a:lvl4pPr algn="ctr" rtl="0">
              <a:spcBef>
                <a:spcPts val="0"/>
              </a:spcBef>
              <a:defRPr sz="4200"/>
            </a:lvl4pPr>
            <a:lvl5pPr algn="ctr" rtl="0">
              <a:spcBef>
                <a:spcPts val="0"/>
              </a:spcBef>
              <a:defRPr sz="4200"/>
            </a:lvl5pPr>
            <a:lvl6pPr algn="ctr" rtl="0">
              <a:spcBef>
                <a:spcPts val="0"/>
              </a:spcBef>
              <a:defRPr sz="4200"/>
            </a:lvl6pPr>
            <a:lvl7pPr algn="ctr" rtl="0">
              <a:spcBef>
                <a:spcPts val="0"/>
              </a:spcBef>
              <a:defRPr sz="4200"/>
            </a:lvl7pPr>
            <a:lvl8pPr algn="ctr" rtl="0">
              <a:spcBef>
                <a:spcPts val="0"/>
              </a:spcBef>
              <a:defRPr sz="4200"/>
            </a:lvl8pPr>
            <a:lvl9pPr algn="ctr" rtl="0">
              <a:spcBef>
                <a:spcPts val="0"/>
              </a:spcBef>
              <a:defRPr sz="4200"/>
            </a:lvl9pPr>
          </a:lstStyle>
          <a:p>
            <a:endParaRPr/>
          </a:p>
        </p:txBody>
      </p:sp>
      <p:sp>
        <p:nvSpPr>
          <p:cNvPr id="37" name="Shape 37"/>
          <p:cNvSpPr txBox="1">
            <a:spLocks noGrp="1"/>
          </p:cNvSpPr>
          <p:nvPr>
            <p:ph type="subTitle" idx="1"/>
          </p:nvPr>
        </p:nvSpPr>
        <p:spPr>
          <a:xfrm>
            <a:off x="265502" y="2803075"/>
            <a:ext cx="4045198" cy="1235100"/>
          </a:xfrm>
          <a:prstGeom prst="rect">
            <a:avLst/>
          </a:prstGeom>
          <a:noFill/>
          <a:ln>
            <a:noFill/>
          </a:ln>
        </p:spPr>
        <p:txBody>
          <a:bodyPr lIns="91425" tIns="91425" rIns="91425" bIns="91425" anchor="t" anchorCtr="0"/>
          <a:lstStyle>
            <a:lvl1pPr marL="0" marR="0" indent="0" algn="ctr" rtl="0">
              <a:lnSpc>
                <a:spcPct val="100000"/>
              </a:lnSpc>
              <a:spcBef>
                <a:spcPts val="0"/>
              </a:spcBef>
              <a:spcAft>
                <a:spcPts val="0"/>
              </a:spcAft>
              <a:buClr>
                <a:schemeClr val="dk2"/>
              </a:buClr>
              <a:buFont typeface="Arial"/>
              <a:buNone/>
              <a:defRPr sz="2100" b="0" i="0" u="none" strike="noStrike" cap="none" baseline="0">
                <a:solidFill>
                  <a:schemeClr val="dk2"/>
                </a:solidFill>
                <a:latin typeface="Arial"/>
                <a:ea typeface="Arial"/>
                <a:cs typeface="Arial"/>
                <a:sym typeface="Arial"/>
                <a:rtl val="0"/>
              </a:defRPr>
            </a:lvl1pPr>
            <a:lvl2pPr marL="0" marR="0" indent="0" algn="ctr" rtl="0">
              <a:lnSpc>
                <a:spcPct val="100000"/>
              </a:lnSpc>
              <a:spcBef>
                <a:spcPts val="0"/>
              </a:spcBef>
              <a:spcAft>
                <a:spcPts val="0"/>
              </a:spcAft>
              <a:buClr>
                <a:schemeClr val="dk2"/>
              </a:buClr>
              <a:buFont typeface="Arial"/>
              <a:buNone/>
              <a:defRPr sz="2100" b="0" i="0" u="none" strike="noStrike" cap="none" baseline="0">
                <a:solidFill>
                  <a:schemeClr val="dk2"/>
                </a:solidFill>
                <a:latin typeface="Arial"/>
                <a:ea typeface="Arial"/>
                <a:cs typeface="Arial"/>
                <a:sym typeface="Arial"/>
                <a:rtl val="0"/>
              </a:defRPr>
            </a:lvl2pPr>
            <a:lvl3pPr marL="0" marR="0" indent="0" algn="ctr" rtl="0">
              <a:lnSpc>
                <a:spcPct val="100000"/>
              </a:lnSpc>
              <a:spcBef>
                <a:spcPts val="0"/>
              </a:spcBef>
              <a:spcAft>
                <a:spcPts val="0"/>
              </a:spcAft>
              <a:buClr>
                <a:schemeClr val="dk2"/>
              </a:buClr>
              <a:buFont typeface="Arial"/>
              <a:buNone/>
              <a:defRPr sz="2100" b="0" i="0" u="none" strike="noStrike" cap="none" baseline="0">
                <a:solidFill>
                  <a:schemeClr val="dk2"/>
                </a:solidFill>
                <a:latin typeface="Arial"/>
                <a:ea typeface="Arial"/>
                <a:cs typeface="Arial"/>
                <a:sym typeface="Arial"/>
                <a:rtl val="0"/>
              </a:defRPr>
            </a:lvl3pPr>
            <a:lvl4pPr marL="0" marR="0" indent="0" algn="ctr" rtl="0">
              <a:lnSpc>
                <a:spcPct val="100000"/>
              </a:lnSpc>
              <a:spcBef>
                <a:spcPts val="0"/>
              </a:spcBef>
              <a:spcAft>
                <a:spcPts val="0"/>
              </a:spcAft>
              <a:buClr>
                <a:schemeClr val="dk2"/>
              </a:buClr>
              <a:buFont typeface="Arial"/>
              <a:buNone/>
              <a:defRPr sz="2100" b="0" i="0" u="none" strike="noStrike" cap="none" baseline="0">
                <a:solidFill>
                  <a:schemeClr val="dk2"/>
                </a:solidFill>
                <a:latin typeface="Arial"/>
                <a:ea typeface="Arial"/>
                <a:cs typeface="Arial"/>
                <a:sym typeface="Arial"/>
                <a:rtl val="0"/>
              </a:defRPr>
            </a:lvl4pPr>
            <a:lvl5pPr marL="0" marR="0" indent="0" algn="ctr" rtl="0">
              <a:lnSpc>
                <a:spcPct val="100000"/>
              </a:lnSpc>
              <a:spcBef>
                <a:spcPts val="0"/>
              </a:spcBef>
              <a:spcAft>
                <a:spcPts val="0"/>
              </a:spcAft>
              <a:buClr>
                <a:schemeClr val="dk2"/>
              </a:buClr>
              <a:buFont typeface="Arial"/>
              <a:buNone/>
              <a:defRPr sz="2100" b="0" i="0" u="none" strike="noStrike" cap="none" baseline="0">
                <a:solidFill>
                  <a:schemeClr val="dk2"/>
                </a:solidFill>
                <a:latin typeface="Arial"/>
                <a:ea typeface="Arial"/>
                <a:cs typeface="Arial"/>
                <a:sym typeface="Arial"/>
                <a:rtl val="0"/>
              </a:defRPr>
            </a:lvl5pPr>
            <a:lvl6pPr marL="0" marR="0" indent="0" algn="ctr" rtl="0">
              <a:lnSpc>
                <a:spcPct val="100000"/>
              </a:lnSpc>
              <a:spcBef>
                <a:spcPts val="0"/>
              </a:spcBef>
              <a:spcAft>
                <a:spcPts val="0"/>
              </a:spcAft>
              <a:buClr>
                <a:schemeClr val="dk2"/>
              </a:buClr>
              <a:buFont typeface="Arial"/>
              <a:buNone/>
              <a:defRPr sz="2100" b="0" i="0" u="none" strike="noStrike" cap="none" baseline="0">
                <a:solidFill>
                  <a:schemeClr val="dk2"/>
                </a:solidFill>
                <a:latin typeface="Arial"/>
                <a:ea typeface="Arial"/>
                <a:cs typeface="Arial"/>
                <a:sym typeface="Arial"/>
                <a:rtl val="0"/>
              </a:defRPr>
            </a:lvl6pPr>
            <a:lvl7pPr marL="0" marR="0" indent="0" algn="ctr" rtl="0">
              <a:lnSpc>
                <a:spcPct val="100000"/>
              </a:lnSpc>
              <a:spcBef>
                <a:spcPts val="0"/>
              </a:spcBef>
              <a:spcAft>
                <a:spcPts val="0"/>
              </a:spcAft>
              <a:buClr>
                <a:schemeClr val="dk2"/>
              </a:buClr>
              <a:buFont typeface="Arial"/>
              <a:buNone/>
              <a:defRPr sz="2100" b="0" i="0" u="none" strike="noStrike" cap="none" baseline="0">
                <a:solidFill>
                  <a:schemeClr val="dk2"/>
                </a:solidFill>
                <a:latin typeface="Arial"/>
                <a:ea typeface="Arial"/>
                <a:cs typeface="Arial"/>
                <a:sym typeface="Arial"/>
                <a:rtl val="0"/>
              </a:defRPr>
            </a:lvl7pPr>
            <a:lvl8pPr marL="0" marR="0" indent="0" algn="ctr" rtl="0">
              <a:lnSpc>
                <a:spcPct val="100000"/>
              </a:lnSpc>
              <a:spcBef>
                <a:spcPts val="0"/>
              </a:spcBef>
              <a:spcAft>
                <a:spcPts val="0"/>
              </a:spcAft>
              <a:buClr>
                <a:schemeClr val="dk2"/>
              </a:buClr>
              <a:buFont typeface="Arial"/>
              <a:buNone/>
              <a:defRPr sz="2100" b="0" i="0" u="none" strike="noStrike" cap="none" baseline="0">
                <a:solidFill>
                  <a:schemeClr val="dk2"/>
                </a:solidFill>
                <a:latin typeface="Arial"/>
                <a:ea typeface="Arial"/>
                <a:cs typeface="Arial"/>
                <a:sym typeface="Arial"/>
                <a:rtl val="0"/>
              </a:defRPr>
            </a:lvl8pPr>
            <a:lvl9pPr marL="0" marR="0" indent="0" algn="ctr" rtl="0">
              <a:lnSpc>
                <a:spcPct val="100000"/>
              </a:lnSpc>
              <a:spcBef>
                <a:spcPts val="0"/>
              </a:spcBef>
              <a:spcAft>
                <a:spcPts val="0"/>
              </a:spcAft>
              <a:buClr>
                <a:schemeClr val="dk2"/>
              </a:buClr>
              <a:buFont typeface="Arial"/>
              <a:buNone/>
              <a:defRPr sz="2100" b="0" i="0" u="none" strike="noStrike" cap="none" baseline="0">
                <a:solidFill>
                  <a:schemeClr val="dk2"/>
                </a:solidFill>
                <a:latin typeface="Arial"/>
                <a:ea typeface="Arial"/>
                <a:cs typeface="Arial"/>
                <a:sym typeface="Arial"/>
                <a:rtl val="0"/>
              </a:defRPr>
            </a:lvl9pPr>
          </a:lstStyle>
          <a:p>
            <a:endParaRPr/>
          </a:p>
        </p:txBody>
      </p:sp>
      <p:sp>
        <p:nvSpPr>
          <p:cNvPr id="38" name="Shape 38"/>
          <p:cNvSpPr txBox="1">
            <a:spLocks noGrp="1"/>
          </p:cNvSpPr>
          <p:nvPr>
            <p:ph type="body" idx="2"/>
          </p:nvPr>
        </p:nvSpPr>
        <p:spPr>
          <a:xfrm>
            <a:off x="4939500" y="724075"/>
            <a:ext cx="3837000" cy="3695099"/>
          </a:xfrm>
          <a:prstGeom prst="rect">
            <a:avLst/>
          </a:prstGeom>
          <a:noFill/>
          <a:ln>
            <a:noFill/>
          </a:ln>
        </p:spPr>
        <p:txBody>
          <a:bodyPr lIns="91425" tIns="91425" rIns="91425" bIns="91425" anchor="ctr"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39" name="Shape 39"/>
          <p:cNvSpPr txBox="1">
            <a:spLocks noGrp="1"/>
          </p:cNvSpPr>
          <p:nvPr>
            <p:ph type="sldNum" idx="12"/>
          </p:nvPr>
        </p:nvSpPr>
        <p:spPr>
          <a:xfrm>
            <a:off x="8472459" y="4663216"/>
            <a:ext cx="548699" cy="393600"/>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US" sz="1400" b="0" i="0" u="none" strike="noStrike" cap="none" baseline="0">
                <a:solidFill>
                  <a:srgbClr val="000000"/>
                </a:solidFill>
                <a:latin typeface="Arial"/>
                <a:ea typeface="Arial"/>
                <a:cs typeface="Arial"/>
                <a:sym typeface="Arial"/>
                <a:rtl val="0"/>
              </a:rPr>
              <a:t>‹#›</a:t>
            </a:fld>
            <a:endParaRPr lang="en-US" sz="1400" b="0" i="0" u="none" strike="noStrike" cap="none" baseline="0">
              <a:solidFill>
                <a:srgbClr val="000000"/>
              </a:solidFill>
              <a:latin typeface="Arial"/>
              <a:ea typeface="Arial"/>
              <a:cs typeface="Arial"/>
              <a:sym typeface="Arial"/>
              <a:rtl val="0"/>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Caption">
    <p:spTree>
      <p:nvGrpSpPr>
        <p:cNvPr id="1" name="Shape 40"/>
        <p:cNvGrpSpPr/>
        <p:nvPr/>
      </p:nvGrpSpPr>
      <p:grpSpPr>
        <a:xfrm>
          <a:off x="0" y="0"/>
          <a:ext cx="0" cy="0"/>
          <a:chOff x="0" y="0"/>
          <a:chExt cx="0" cy="0"/>
        </a:xfrm>
      </p:grpSpPr>
      <p:sp>
        <p:nvSpPr>
          <p:cNvPr id="41" name="Shape 41"/>
          <p:cNvSpPr txBox="1">
            <a:spLocks noGrp="1"/>
          </p:cNvSpPr>
          <p:nvPr>
            <p:ph type="body" idx="1"/>
          </p:nvPr>
        </p:nvSpPr>
        <p:spPr>
          <a:xfrm>
            <a:off x="311700" y="4230575"/>
            <a:ext cx="5998800" cy="605100"/>
          </a:xfrm>
          <a:prstGeom prst="rect">
            <a:avLst/>
          </a:prstGeom>
          <a:noFill/>
          <a:ln>
            <a:noFill/>
          </a:ln>
        </p:spPr>
        <p:txBody>
          <a:bodyPr lIns="91425" tIns="91425" rIns="91425" bIns="91425" anchor="ctr" anchorCtr="0"/>
          <a:lstStyle>
            <a:lvl1pPr rtl="0">
              <a:lnSpc>
                <a:spcPct val="100000"/>
              </a:lnSpc>
              <a:spcBef>
                <a:spcPts val="0"/>
              </a:spcBef>
              <a:spcAft>
                <a:spcPts val="0"/>
              </a:spcAft>
              <a:buFont typeface="Arial"/>
              <a:buNone/>
              <a:defRPr/>
            </a:lvl1pPr>
            <a:lvl2pPr rtl="0">
              <a:spcBef>
                <a:spcPts val="0"/>
              </a:spcBef>
              <a:defRPr>
                <a:solidFill>
                  <a:schemeClr val="dk2"/>
                </a:solidFill>
              </a:defRPr>
            </a:lvl2pPr>
            <a:lvl3pPr rtl="0">
              <a:spcBef>
                <a:spcPts val="0"/>
              </a:spcBef>
              <a:defRPr>
                <a:solidFill>
                  <a:schemeClr val="dk2"/>
                </a:solidFill>
              </a:defRPr>
            </a:lvl3pPr>
            <a:lvl4pPr rtl="0">
              <a:spcBef>
                <a:spcPts val="0"/>
              </a:spcBef>
              <a:defRPr>
                <a:solidFill>
                  <a:schemeClr val="dk2"/>
                </a:solidFill>
              </a:defRPr>
            </a:lvl4pPr>
            <a:lvl5pPr rtl="0">
              <a:spcBef>
                <a:spcPts val="0"/>
              </a:spcBef>
              <a:defRPr>
                <a:solidFill>
                  <a:schemeClr val="dk2"/>
                </a:solidFill>
              </a:defRPr>
            </a:lvl5pPr>
            <a:lvl6pPr rtl="0">
              <a:spcBef>
                <a:spcPts val="0"/>
              </a:spcBef>
              <a:defRPr>
                <a:solidFill>
                  <a:schemeClr val="dk2"/>
                </a:solidFill>
              </a:defRPr>
            </a:lvl6pPr>
            <a:lvl7pPr rtl="0">
              <a:spcBef>
                <a:spcPts val="0"/>
              </a:spcBef>
              <a:defRPr>
                <a:solidFill>
                  <a:schemeClr val="dk2"/>
                </a:solidFill>
              </a:defRPr>
            </a:lvl7pPr>
            <a:lvl8pPr rtl="0">
              <a:spcBef>
                <a:spcPts val="0"/>
              </a:spcBef>
              <a:defRPr>
                <a:solidFill>
                  <a:schemeClr val="dk2"/>
                </a:solidFill>
              </a:defRPr>
            </a:lvl8pPr>
            <a:lvl9pPr rtl="0">
              <a:spcBef>
                <a:spcPts val="0"/>
              </a:spcBef>
              <a:defRPr>
                <a:solidFill>
                  <a:schemeClr val="dk2"/>
                </a:solidFill>
              </a:defRPr>
            </a:lvl9pPr>
          </a:lstStyle>
          <a:p>
            <a:endParaRPr/>
          </a:p>
        </p:txBody>
      </p:sp>
      <p:sp>
        <p:nvSpPr>
          <p:cNvPr id="42" name="Shape 42"/>
          <p:cNvSpPr txBox="1">
            <a:spLocks noGrp="1"/>
          </p:cNvSpPr>
          <p:nvPr>
            <p:ph type="sldNum" idx="12"/>
          </p:nvPr>
        </p:nvSpPr>
        <p:spPr>
          <a:xfrm>
            <a:off x="8472459" y="4663216"/>
            <a:ext cx="548699" cy="393600"/>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US" sz="1400" b="0" i="0" u="none" strike="noStrike" cap="none" baseline="0">
                <a:solidFill>
                  <a:srgbClr val="000000"/>
                </a:solidFill>
                <a:latin typeface="Arial"/>
                <a:ea typeface="Arial"/>
                <a:cs typeface="Arial"/>
                <a:sym typeface="Arial"/>
                <a:rtl val="0"/>
              </a:rPr>
              <a:t>‹#›</a:t>
            </a:fld>
            <a:endParaRPr lang="en-US" sz="1400" b="0" i="0" u="none" strike="noStrike" cap="none" baseline="0">
              <a:solidFill>
                <a:srgbClr val="000000"/>
              </a:solidFill>
              <a:latin typeface="Arial"/>
              <a:ea typeface="Arial"/>
              <a:cs typeface="Arial"/>
              <a:sym typeface="Arial"/>
              <a:rtl val="0"/>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
        <p:cNvGrpSpPr/>
        <p:nvPr/>
      </p:nvGrpSpPr>
      <p:grpSpPr>
        <a:xfrm>
          <a:off x="0" y="0"/>
          <a:ext cx="0" cy="0"/>
          <a:chOff x="0" y="0"/>
          <a:chExt cx="0" cy="0"/>
        </a:xfrm>
      </p:grpSpPr>
      <p:sp>
        <p:nvSpPr>
          <p:cNvPr id="5" name="Shape 5"/>
          <p:cNvSpPr txBox="1">
            <a:spLocks noGrp="1"/>
          </p:cNvSpPr>
          <p:nvPr>
            <p:ph type="title"/>
          </p:nvPr>
        </p:nvSpPr>
        <p:spPr>
          <a:xfrm>
            <a:off x="311702" y="445025"/>
            <a:ext cx="8520599" cy="572699"/>
          </a:xfrm>
          <a:prstGeom prst="rect">
            <a:avLst/>
          </a:prstGeom>
          <a:noFill/>
          <a:ln>
            <a:noFill/>
          </a:ln>
        </p:spPr>
        <p:txBody>
          <a:bodyPr lIns="91425" tIns="91425" rIns="91425" bIns="91425" anchor="t" anchorCtr="0"/>
          <a:lstStyle>
            <a:lvl1pPr marL="0" marR="0" indent="0" algn="l" rtl="0">
              <a:lnSpc>
                <a:spcPct val="100000"/>
              </a:lnSpc>
              <a:spcBef>
                <a:spcPts val="0"/>
              </a:spcBef>
              <a:spcAft>
                <a:spcPts val="0"/>
              </a:spcAft>
              <a:buClr>
                <a:schemeClr val="dk1"/>
              </a:buClr>
              <a:buFont typeface="Arial"/>
              <a:buNone/>
              <a:defRPr sz="2800" b="0" i="0" u="none" strike="noStrike" cap="none" baseline="0">
                <a:solidFill>
                  <a:schemeClr val="dk1"/>
                </a:solidFill>
                <a:latin typeface="Arial"/>
                <a:ea typeface="Arial"/>
                <a:cs typeface="Arial"/>
                <a:sym typeface="Arial"/>
                <a:rtl val="0"/>
              </a:defRPr>
            </a:lvl1pPr>
            <a:lvl2pPr marL="0" marR="0" indent="0" algn="l" rtl="0">
              <a:spcBef>
                <a:spcPts val="0"/>
              </a:spcBef>
              <a:buClr>
                <a:schemeClr val="dk1"/>
              </a:buClr>
              <a:buFont typeface="Arial"/>
              <a:buNone/>
              <a:defRPr sz="2800" b="0" i="0" u="none" strike="noStrike" cap="none" baseline="0">
                <a:solidFill>
                  <a:schemeClr val="dk1"/>
                </a:solidFill>
              </a:defRPr>
            </a:lvl2pPr>
            <a:lvl3pPr marL="0" marR="0" indent="0" algn="l" rtl="0">
              <a:spcBef>
                <a:spcPts val="0"/>
              </a:spcBef>
              <a:buClr>
                <a:schemeClr val="dk1"/>
              </a:buClr>
              <a:buFont typeface="Arial"/>
              <a:buNone/>
              <a:defRPr sz="2800" b="0" i="0" u="none" strike="noStrike" cap="none" baseline="0">
                <a:solidFill>
                  <a:schemeClr val="dk1"/>
                </a:solidFill>
              </a:defRPr>
            </a:lvl3pPr>
            <a:lvl4pPr marL="0" marR="0" indent="0" algn="l" rtl="0">
              <a:spcBef>
                <a:spcPts val="0"/>
              </a:spcBef>
              <a:buClr>
                <a:schemeClr val="dk1"/>
              </a:buClr>
              <a:buFont typeface="Arial"/>
              <a:buNone/>
              <a:defRPr sz="2800" b="0" i="0" u="none" strike="noStrike" cap="none" baseline="0">
                <a:solidFill>
                  <a:schemeClr val="dk1"/>
                </a:solidFill>
              </a:defRPr>
            </a:lvl4pPr>
            <a:lvl5pPr marL="0" marR="0" indent="0" algn="l" rtl="0">
              <a:spcBef>
                <a:spcPts val="0"/>
              </a:spcBef>
              <a:buClr>
                <a:schemeClr val="dk1"/>
              </a:buClr>
              <a:buFont typeface="Arial"/>
              <a:buNone/>
              <a:defRPr sz="2800" b="0" i="0" u="none" strike="noStrike" cap="none" baseline="0">
                <a:solidFill>
                  <a:schemeClr val="dk1"/>
                </a:solidFill>
              </a:defRPr>
            </a:lvl5pPr>
            <a:lvl6pPr marL="0" marR="0" indent="0" algn="l" rtl="0">
              <a:spcBef>
                <a:spcPts val="0"/>
              </a:spcBef>
              <a:buClr>
                <a:schemeClr val="dk1"/>
              </a:buClr>
              <a:buFont typeface="Arial"/>
              <a:buNone/>
              <a:defRPr sz="2800" b="0" i="0" u="none" strike="noStrike" cap="none" baseline="0">
                <a:solidFill>
                  <a:schemeClr val="dk1"/>
                </a:solidFill>
              </a:defRPr>
            </a:lvl6pPr>
            <a:lvl7pPr marL="0" marR="0" indent="0" algn="l" rtl="0">
              <a:spcBef>
                <a:spcPts val="0"/>
              </a:spcBef>
              <a:buClr>
                <a:schemeClr val="dk1"/>
              </a:buClr>
              <a:buFont typeface="Arial"/>
              <a:buNone/>
              <a:defRPr sz="2800" b="0" i="0" u="none" strike="noStrike" cap="none" baseline="0">
                <a:solidFill>
                  <a:schemeClr val="dk1"/>
                </a:solidFill>
              </a:defRPr>
            </a:lvl7pPr>
            <a:lvl8pPr marL="0" marR="0" indent="0" algn="l" rtl="0">
              <a:spcBef>
                <a:spcPts val="0"/>
              </a:spcBef>
              <a:buClr>
                <a:schemeClr val="dk1"/>
              </a:buClr>
              <a:buFont typeface="Arial"/>
              <a:buNone/>
              <a:defRPr sz="2800" b="0" i="0" u="none" strike="noStrike" cap="none" baseline="0">
                <a:solidFill>
                  <a:schemeClr val="dk1"/>
                </a:solidFill>
              </a:defRPr>
            </a:lvl8pPr>
            <a:lvl9pPr marL="0" marR="0" indent="0" algn="l" rtl="0">
              <a:spcBef>
                <a:spcPts val="0"/>
              </a:spcBef>
              <a:buClr>
                <a:schemeClr val="dk1"/>
              </a:buClr>
              <a:buFont typeface="Arial"/>
              <a:buNone/>
              <a:defRPr sz="2800" b="0" i="0" u="none" strike="noStrike" cap="none" baseline="0">
                <a:solidFill>
                  <a:schemeClr val="dk1"/>
                </a:solidFill>
              </a:defRPr>
            </a:lvl9pPr>
          </a:lstStyle>
          <a:p>
            <a:endParaRPr/>
          </a:p>
        </p:txBody>
      </p:sp>
      <p:sp>
        <p:nvSpPr>
          <p:cNvPr id="6" name="Shape 6"/>
          <p:cNvSpPr txBox="1">
            <a:spLocks noGrp="1"/>
          </p:cNvSpPr>
          <p:nvPr>
            <p:ph type="body" idx="1"/>
          </p:nvPr>
        </p:nvSpPr>
        <p:spPr>
          <a:xfrm>
            <a:off x="311702" y="1152475"/>
            <a:ext cx="8520599" cy="3416400"/>
          </a:xfrm>
          <a:prstGeom prst="rect">
            <a:avLst/>
          </a:prstGeom>
          <a:noFill/>
          <a:ln>
            <a:noFill/>
          </a:ln>
        </p:spPr>
        <p:txBody>
          <a:bodyPr lIns="91425" tIns="91425" rIns="91425" bIns="91425" anchor="t" anchorCtr="0"/>
          <a:lstStyle>
            <a:lvl1pPr marL="0" marR="0" indent="0" algn="l" rtl="0">
              <a:lnSpc>
                <a:spcPct val="115000"/>
              </a:lnSpc>
              <a:spcBef>
                <a:spcPts val="0"/>
              </a:spcBef>
              <a:spcAft>
                <a:spcPts val="1600"/>
              </a:spcAft>
              <a:buClr>
                <a:schemeClr val="dk2"/>
              </a:buClr>
              <a:buFont typeface="Arial"/>
              <a:buNone/>
              <a:defRPr sz="1800" b="0" i="0" u="none" strike="noStrike" cap="none" baseline="0">
                <a:solidFill>
                  <a:schemeClr val="dk2"/>
                </a:solidFill>
                <a:latin typeface="Arial"/>
                <a:ea typeface="Arial"/>
                <a:cs typeface="Arial"/>
                <a:sym typeface="Arial"/>
                <a:rtl val="0"/>
              </a:defRPr>
            </a:lvl1pPr>
            <a:lvl2pPr marL="0" marR="0" indent="0" algn="l" rtl="0">
              <a:lnSpc>
                <a:spcPct val="115000"/>
              </a:lnSpc>
              <a:spcBef>
                <a:spcPts val="0"/>
              </a:spcBef>
              <a:spcAft>
                <a:spcPts val="1600"/>
              </a:spcAft>
              <a:buClr>
                <a:schemeClr val="dk2"/>
              </a:buClr>
              <a:buFont typeface="Arial"/>
              <a:buNone/>
              <a:defRPr sz="1400" b="0" i="0" u="none" strike="noStrike" cap="none" baseline="0">
                <a:solidFill>
                  <a:schemeClr val="dk2"/>
                </a:solidFill>
                <a:latin typeface="Arial"/>
                <a:ea typeface="Arial"/>
                <a:cs typeface="Arial"/>
                <a:sym typeface="Arial"/>
                <a:rtl val="0"/>
              </a:defRPr>
            </a:lvl2pPr>
            <a:lvl3pPr marL="0" marR="0" indent="0" algn="l" rtl="0">
              <a:lnSpc>
                <a:spcPct val="115000"/>
              </a:lnSpc>
              <a:spcBef>
                <a:spcPts val="0"/>
              </a:spcBef>
              <a:spcAft>
                <a:spcPts val="1600"/>
              </a:spcAft>
              <a:buClr>
                <a:schemeClr val="dk2"/>
              </a:buClr>
              <a:buFont typeface="Arial"/>
              <a:buNone/>
              <a:defRPr sz="1400" b="0" i="0" u="none" strike="noStrike" cap="none" baseline="0">
                <a:solidFill>
                  <a:schemeClr val="dk2"/>
                </a:solidFill>
                <a:latin typeface="Arial"/>
                <a:ea typeface="Arial"/>
                <a:cs typeface="Arial"/>
                <a:sym typeface="Arial"/>
                <a:rtl val="0"/>
              </a:defRPr>
            </a:lvl3pPr>
            <a:lvl4pPr marL="0" marR="0" indent="0" algn="l" rtl="0">
              <a:lnSpc>
                <a:spcPct val="115000"/>
              </a:lnSpc>
              <a:spcBef>
                <a:spcPts val="0"/>
              </a:spcBef>
              <a:spcAft>
                <a:spcPts val="1600"/>
              </a:spcAft>
              <a:buClr>
                <a:schemeClr val="dk2"/>
              </a:buClr>
              <a:buFont typeface="Arial"/>
              <a:buNone/>
              <a:defRPr sz="1400" b="0" i="0" u="none" strike="noStrike" cap="none" baseline="0">
                <a:solidFill>
                  <a:schemeClr val="dk2"/>
                </a:solidFill>
                <a:latin typeface="Arial"/>
                <a:ea typeface="Arial"/>
                <a:cs typeface="Arial"/>
                <a:sym typeface="Arial"/>
                <a:rtl val="0"/>
              </a:defRPr>
            </a:lvl4pPr>
            <a:lvl5pPr marL="0" marR="0" indent="0" algn="l" rtl="0">
              <a:lnSpc>
                <a:spcPct val="115000"/>
              </a:lnSpc>
              <a:spcBef>
                <a:spcPts val="0"/>
              </a:spcBef>
              <a:spcAft>
                <a:spcPts val="1600"/>
              </a:spcAft>
              <a:buClr>
                <a:schemeClr val="dk2"/>
              </a:buClr>
              <a:buFont typeface="Arial"/>
              <a:buNone/>
              <a:defRPr sz="1400" b="0" i="0" u="none" strike="noStrike" cap="none" baseline="0">
                <a:solidFill>
                  <a:schemeClr val="dk2"/>
                </a:solidFill>
                <a:latin typeface="Arial"/>
                <a:ea typeface="Arial"/>
                <a:cs typeface="Arial"/>
                <a:sym typeface="Arial"/>
                <a:rtl val="0"/>
              </a:defRPr>
            </a:lvl5pPr>
            <a:lvl6pPr marL="0" marR="0" indent="0" algn="l" rtl="0">
              <a:lnSpc>
                <a:spcPct val="115000"/>
              </a:lnSpc>
              <a:spcBef>
                <a:spcPts val="0"/>
              </a:spcBef>
              <a:spcAft>
                <a:spcPts val="1600"/>
              </a:spcAft>
              <a:buClr>
                <a:schemeClr val="dk2"/>
              </a:buClr>
              <a:buFont typeface="Arial"/>
              <a:buNone/>
              <a:defRPr sz="1400" b="0" i="0" u="none" strike="noStrike" cap="none" baseline="0">
                <a:solidFill>
                  <a:schemeClr val="dk2"/>
                </a:solidFill>
                <a:latin typeface="Arial"/>
                <a:ea typeface="Arial"/>
                <a:cs typeface="Arial"/>
                <a:sym typeface="Arial"/>
                <a:rtl val="0"/>
              </a:defRPr>
            </a:lvl6pPr>
            <a:lvl7pPr marL="0" marR="0" indent="0" algn="l" rtl="0">
              <a:lnSpc>
                <a:spcPct val="115000"/>
              </a:lnSpc>
              <a:spcBef>
                <a:spcPts val="0"/>
              </a:spcBef>
              <a:spcAft>
                <a:spcPts val="1600"/>
              </a:spcAft>
              <a:buClr>
                <a:schemeClr val="dk2"/>
              </a:buClr>
              <a:buFont typeface="Arial"/>
              <a:buNone/>
              <a:defRPr sz="1400" b="0" i="0" u="none" strike="noStrike" cap="none" baseline="0">
                <a:solidFill>
                  <a:schemeClr val="dk2"/>
                </a:solidFill>
                <a:latin typeface="Arial"/>
                <a:ea typeface="Arial"/>
                <a:cs typeface="Arial"/>
                <a:sym typeface="Arial"/>
                <a:rtl val="0"/>
              </a:defRPr>
            </a:lvl7pPr>
            <a:lvl8pPr marL="0" marR="0" indent="0" algn="l" rtl="0">
              <a:lnSpc>
                <a:spcPct val="115000"/>
              </a:lnSpc>
              <a:spcBef>
                <a:spcPts val="0"/>
              </a:spcBef>
              <a:spcAft>
                <a:spcPts val="1600"/>
              </a:spcAft>
              <a:buClr>
                <a:schemeClr val="dk2"/>
              </a:buClr>
              <a:buFont typeface="Arial"/>
              <a:buNone/>
              <a:defRPr sz="1400" b="0" i="0" u="none" strike="noStrike" cap="none" baseline="0">
                <a:solidFill>
                  <a:schemeClr val="dk2"/>
                </a:solidFill>
                <a:latin typeface="Arial"/>
                <a:ea typeface="Arial"/>
                <a:cs typeface="Arial"/>
                <a:sym typeface="Arial"/>
                <a:rtl val="0"/>
              </a:defRPr>
            </a:lvl8pPr>
            <a:lvl9pPr marL="0" marR="0" indent="0" algn="l" rtl="0">
              <a:lnSpc>
                <a:spcPct val="115000"/>
              </a:lnSpc>
              <a:spcBef>
                <a:spcPts val="0"/>
              </a:spcBef>
              <a:spcAft>
                <a:spcPts val="1600"/>
              </a:spcAft>
              <a:buClr>
                <a:schemeClr val="dk2"/>
              </a:buClr>
              <a:buFont typeface="Arial"/>
              <a:buNone/>
              <a:defRPr sz="1400" b="0" i="0" u="none" strike="noStrike" cap="none" baseline="0">
                <a:solidFill>
                  <a:schemeClr val="dk2"/>
                </a:solidFill>
                <a:latin typeface="Arial"/>
                <a:ea typeface="Arial"/>
                <a:cs typeface="Arial"/>
                <a:sym typeface="Arial"/>
                <a:rtl val="0"/>
              </a:defRPr>
            </a:lvl9pPr>
          </a:lstStyle>
          <a:p>
            <a:endParaRPr/>
          </a:p>
        </p:txBody>
      </p:sp>
      <p:sp>
        <p:nvSpPr>
          <p:cNvPr id="7" name="Shape 7"/>
          <p:cNvSpPr txBox="1">
            <a:spLocks noGrp="1"/>
          </p:cNvSpPr>
          <p:nvPr>
            <p:ph type="sldNum" idx="12"/>
          </p:nvPr>
        </p:nvSpPr>
        <p:spPr>
          <a:xfrm>
            <a:off x="8472459" y="4663216"/>
            <a:ext cx="548699" cy="393600"/>
          </a:xfrm>
          <a:prstGeom prst="rect">
            <a:avLst/>
          </a:prstGeom>
          <a:noFill/>
          <a:ln>
            <a:noFill/>
          </a:ln>
        </p:spPr>
        <p:txBody>
          <a:bodyPr lIns="91425" tIns="91425" rIns="91425" bIns="91425" anchor="ctr" anchorCtr="0">
            <a:noAutofit/>
          </a:bodyPr>
          <a:lstStyle/>
          <a:p>
            <a:pPr marL="0" marR="0" lvl="0" indent="0" algn="r" rtl="0">
              <a:lnSpc>
                <a:spcPct val="100000"/>
              </a:lnSpc>
              <a:spcBef>
                <a:spcPts val="0"/>
              </a:spcBef>
              <a:spcAft>
                <a:spcPts val="0"/>
              </a:spcAft>
              <a:buClr>
                <a:schemeClr val="dk2"/>
              </a:buClr>
              <a:buSzPct val="25000"/>
              <a:buFont typeface="Arial"/>
              <a:buNone/>
            </a:pPr>
            <a:fld id="{00000000-1234-1234-1234-123412341234}" type="slidenum">
              <a:rPr lang="en-US" sz="1000" b="0" i="0" u="none" strike="noStrike" cap="none" baseline="0">
                <a:solidFill>
                  <a:schemeClr val="dk2"/>
                </a:solidFill>
                <a:latin typeface="Arial"/>
                <a:ea typeface="Arial"/>
                <a:cs typeface="Arial"/>
                <a:sym typeface="Arial"/>
                <a:rtl val="0"/>
              </a:rPr>
              <a:t>‹#›</a:t>
            </a:fld>
            <a:endParaRPr lang="en-US" sz="1000" b="0" i="0" u="none" strike="noStrike" cap="none" baseline="0">
              <a:solidFill>
                <a:schemeClr val="dk2"/>
              </a:solidFill>
              <a:latin typeface="Arial"/>
              <a:ea typeface="Arial"/>
              <a:cs typeface="Arial"/>
              <a:sym typeface="Arial"/>
              <a:rtl val="0"/>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5.png"/><Relationship Id="rId6" Type="http://schemas.openxmlformats.org/officeDocument/2006/relationships/image" Target="../media/image16.png"/><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7.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png"/><Relationship Id="rId7" Type="http://schemas.openxmlformats.org/officeDocument/2006/relationships/image" Target="../media/image7.png"/><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11.jpg"/><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9"/>
        <p:cNvGrpSpPr/>
        <p:nvPr/>
      </p:nvGrpSpPr>
      <p:grpSpPr>
        <a:xfrm>
          <a:off x="0" y="0"/>
          <a:ext cx="0" cy="0"/>
          <a:chOff x="0" y="0"/>
          <a:chExt cx="0" cy="0"/>
        </a:xfrm>
      </p:grpSpPr>
      <p:pic>
        <p:nvPicPr>
          <p:cNvPr id="50" name="Shape 50"/>
          <p:cNvPicPr preferRelativeResize="0"/>
          <p:nvPr/>
        </p:nvPicPr>
        <p:blipFill rotWithShape="1">
          <a:blip r:embed="rId3">
            <a:alphaModFix/>
          </a:blip>
          <a:srcRect/>
          <a:stretch/>
        </p:blipFill>
        <p:spPr>
          <a:xfrm>
            <a:off x="0" y="0"/>
            <a:ext cx="9152224" cy="4065050"/>
          </a:xfrm>
          <a:prstGeom prst="rect">
            <a:avLst/>
          </a:prstGeom>
          <a:noFill/>
          <a:ln>
            <a:noFill/>
          </a:ln>
        </p:spPr>
      </p:pic>
      <p:grpSp>
        <p:nvGrpSpPr>
          <p:cNvPr id="51" name="Shape 51"/>
          <p:cNvGrpSpPr/>
          <p:nvPr/>
        </p:nvGrpSpPr>
        <p:grpSpPr>
          <a:xfrm>
            <a:off x="0" y="4156696"/>
            <a:ext cx="9211898" cy="908253"/>
            <a:chOff x="0" y="4156696"/>
            <a:chExt cx="9211898" cy="908253"/>
          </a:xfrm>
        </p:grpSpPr>
        <p:pic>
          <p:nvPicPr>
            <p:cNvPr id="52" name="Shape 52"/>
            <p:cNvPicPr preferRelativeResize="0"/>
            <p:nvPr/>
          </p:nvPicPr>
          <p:blipFill rotWithShape="1">
            <a:blip r:embed="rId4">
              <a:alphaModFix/>
            </a:blip>
            <a:srcRect/>
            <a:stretch/>
          </p:blipFill>
          <p:spPr>
            <a:xfrm>
              <a:off x="0" y="4156696"/>
              <a:ext cx="1302920" cy="908253"/>
            </a:xfrm>
            <a:prstGeom prst="rect">
              <a:avLst/>
            </a:prstGeom>
            <a:noFill/>
            <a:ln>
              <a:noFill/>
            </a:ln>
          </p:spPr>
        </p:pic>
        <p:sp>
          <p:nvSpPr>
            <p:cNvPr id="53" name="Shape 53"/>
            <p:cNvSpPr txBox="1"/>
            <p:nvPr/>
          </p:nvSpPr>
          <p:spPr>
            <a:xfrm>
              <a:off x="1302920" y="4370639"/>
              <a:ext cx="7908978" cy="553997"/>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SzPct val="25000"/>
                <a:buFont typeface="Quicksand"/>
                <a:buNone/>
              </a:pPr>
              <a:r>
                <a:rPr lang="en-US" sz="3000" b="1" i="0" u="none" strike="noStrike" cap="none" baseline="0" dirty="0">
                  <a:solidFill>
                    <a:srgbClr val="000000"/>
                  </a:solidFill>
                  <a:latin typeface="Quicksand"/>
                  <a:ea typeface="Quicksand"/>
                  <a:cs typeface="Quicksand"/>
                  <a:sym typeface="Quicksand"/>
                  <a:rtl val="0"/>
                </a:rPr>
                <a:t>Advancing Southeast Asia’s </a:t>
              </a:r>
              <a:r>
                <a:rPr lang="en-US" sz="3000" b="1" i="0" u="none" strike="noStrike" cap="none" baseline="0" dirty="0" err="1">
                  <a:solidFill>
                    <a:srgbClr val="000000"/>
                  </a:solidFill>
                  <a:latin typeface="Quicksand"/>
                  <a:ea typeface="Quicksand"/>
                  <a:cs typeface="Quicksand"/>
                  <a:sym typeface="Quicksand"/>
                  <a:rtl val="0"/>
                </a:rPr>
                <a:t>eCommerce</a:t>
              </a:r>
              <a:endParaRPr lang="en-US" sz="3000" b="1" i="0" u="none" strike="noStrike" cap="none" baseline="0" dirty="0">
                <a:solidFill>
                  <a:srgbClr val="000000"/>
                </a:solidFill>
                <a:latin typeface="Quicksand"/>
                <a:ea typeface="Quicksand"/>
                <a:cs typeface="Quicksand"/>
                <a:sym typeface="Quicksand"/>
                <a:rtl val="0"/>
              </a:endParaRPr>
            </a:p>
          </p:txBody>
        </p:sp>
      </p:gr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Shape 119"/>
          <p:cNvSpPr txBox="1">
            <a:spLocks noGrp="1"/>
          </p:cNvSpPr>
          <p:nvPr>
            <p:ph type="title"/>
          </p:nvPr>
        </p:nvSpPr>
        <p:spPr>
          <a:xfrm>
            <a:off x="311702" y="2285400"/>
            <a:ext cx="8520599" cy="572699"/>
          </a:xfrm>
          <a:prstGeom prst="rect">
            <a:avLst/>
          </a:prstGeom>
        </p:spPr>
        <p:txBody>
          <a:bodyPr lIns="91425" tIns="91425" rIns="91425" bIns="91425" anchor="ctr" anchorCtr="0">
            <a:noAutofit/>
          </a:bodyPr>
          <a:lstStyle/>
          <a:p>
            <a:pPr algn="ctr">
              <a:spcBef>
                <a:spcPts val="0"/>
              </a:spcBef>
              <a:buNone/>
            </a:pPr>
            <a:r>
              <a:rPr lang="en-US" sz="3000" b="1" dirty="0">
                <a:solidFill>
                  <a:srgbClr val="FF9900"/>
                </a:solidFill>
                <a:latin typeface="Quicksand Bold"/>
                <a:cs typeface="Quicksand Bold"/>
              </a:rPr>
              <a:t>Q&amp;A</a:t>
            </a:r>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Shape 124"/>
          <p:cNvSpPr txBox="1"/>
          <p:nvPr/>
        </p:nvSpPr>
        <p:spPr>
          <a:xfrm>
            <a:off x="0" y="-7"/>
            <a:ext cx="9144000" cy="952800"/>
          </a:xfrm>
          <a:prstGeom prst="rect">
            <a:avLst/>
          </a:prstGeom>
          <a:noFill/>
          <a:ln>
            <a:noFill/>
          </a:ln>
        </p:spPr>
        <p:txBody>
          <a:bodyPr lIns="91425" tIns="45700" rIns="91425" bIns="45700" anchor="ctr" anchorCtr="0">
            <a:noAutofit/>
          </a:bodyPr>
          <a:lstStyle/>
          <a:p>
            <a:pPr lvl="0" algn="ctr" rtl="0">
              <a:spcBef>
                <a:spcPts val="0"/>
              </a:spcBef>
              <a:buNone/>
            </a:pPr>
            <a:r>
              <a:rPr lang="en-US" sz="3000" b="1" dirty="0">
                <a:solidFill>
                  <a:schemeClr val="accent1"/>
                </a:solidFill>
                <a:latin typeface="Quicksand"/>
                <a:ea typeface="Quicksand"/>
                <a:cs typeface="Quicksand"/>
                <a:sym typeface="Quicksand"/>
              </a:rPr>
              <a:t>Challenges</a:t>
            </a:r>
          </a:p>
        </p:txBody>
      </p:sp>
      <p:pic>
        <p:nvPicPr>
          <p:cNvPr id="125" name="Shape 125"/>
          <p:cNvPicPr preferRelativeResize="0"/>
          <p:nvPr/>
        </p:nvPicPr>
        <p:blipFill rotWithShape="1">
          <a:blip r:embed="rId3">
            <a:alphaModFix/>
          </a:blip>
          <a:srcRect b="20483"/>
          <a:stretch/>
        </p:blipFill>
        <p:spPr>
          <a:xfrm>
            <a:off x="691550" y="1823935"/>
            <a:ext cx="986700" cy="913500"/>
          </a:xfrm>
          <a:prstGeom prst="rect">
            <a:avLst/>
          </a:prstGeom>
          <a:noFill/>
          <a:ln>
            <a:noFill/>
          </a:ln>
        </p:spPr>
      </p:pic>
      <p:pic>
        <p:nvPicPr>
          <p:cNvPr id="126" name="Shape 126"/>
          <p:cNvPicPr preferRelativeResize="0"/>
          <p:nvPr/>
        </p:nvPicPr>
        <p:blipFill rotWithShape="1">
          <a:blip r:embed="rId4">
            <a:alphaModFix/>
          </a:blip>
          <a:srcRect l="18251" t="15560" r="14993" b="17857"/>
          <a:stretch/>
        </p:blipFill>
        <p:spPr>
          <a:xfrm>
            <a:off x="2910600" y="1744933"/>
            <a:ext cx="741899" cy="913500"/>
          </a:xfrm>
          <a:prstGeom prst="rect">
            <a:avLst/>
          </a:prstGeom>
          <a:noFill/>
          <a:ln>
            <a:noFill/>
          </a:ln>
        </p:spPr>
      </p:pic>
      <p:pic>
        <p:nvPicPr>
          <p:cNvPr id="127" name="Shape 127"/>
          <p:cNvPicPr preferRelativeResize="0"/>
          <p:nvPr/>
        </p:nvPicPr>
        <p:blipFill rotWithShape="1">
          <a:blip r:embed="rId5">
            <a:alphaModFix/>
          </a:blip>
          <a:srcRect l="19156" t="-7986" r="19384" b="18947"/>
          <a:stretch/>
        </p:blipFill>
        <p:spPr>
          <a:xfrm>
            <a:off x="7000811" y="1780675"/>
            <a:ext cx="1285800" cy="913500"/>
          </a:xfrm>
          <a:prstGeom prst="rect">
            <a:avLst/>
          </a:prstGeom>
          <a:noFill/>
          <a:ln>
            <a:noFill/>
          </a:ln>
        </p:spPr>
      </p:pic>
      <p:pic>
        <p:nvPicPr>
          <p:cNvPr id="128" name="Shape 128"/>
          <p:cNvPicPr preferRelativeResize="0"/>
          <p:nvPr/>
        </p:nvPicPr>
        <p:blipFill rotWithShape="1">
          <a:blip r:embed="rId6">
            <a:alphaModFix/>
          </a:blip>
          <a:srcRect b="21334"/>
          <a:stretch/>
        </p:blipFill>
        <p:spPr>
          <a:xfrm>
            <a:off x="4884828" y="1780675"/>
            <a:ext cx="1185600" cy="913500"/>
          </a:xfrm>
          <a:prstGeom prst="rect">
            <a:avLst/>
          </a:prstGeom>
          <a:noFill/>
          <a:ln>
            <a:noFill/>
          </a:ln>
        </p:spPr>
      </p:pic>
      <p:sp>
        <p:nvSpPr>
          <p:cNvPr id="129" name="Shape 129"/>
          <p:cNvSpPr txBox="1"/>
          <p:nvPr/>
        </p:nvSpPr>
        <p:spPr>
          <a:xfrm>
            <a:off x="6995574" y="2776375"/>
            <a:ext cx="1356300" cy="622199"/>
          </a:xfrm>
          <a:prstGeom prst="rect">
            <a:avLst/>
          </a:prstGeom>
          <a:noFill/>
          <a:ln>
            <a:noFill/>
          </a:ln>
        </p:spPr>
        <p:txBody>
          <a:bodyPr lIns="91425" tIns="91425" rIns="91425" bIns="91425" anchor="ctr" anchorCtr="0">
            <a:noAutofit/>
          </a:bodyPr>
          <a:lstStyle/>
          <a:p>
            <a:pPr marL="0" marR="0" lvl="0" indent="0" algn="ctr" rtl="0">
              <a:lnSpc>
                <a:spcPct val="100000"/>
              </a:lnSpc>
              <a:spcBef>
                <a:spcPts val="0"/>
              </a:spcBef>
              <a:spcAft>
                <a:spcPts val="0"/>
              </a:spcAft>
              <a:buClr>
                <a:srgbClr val="000000"/>
              </a:buClr>
              <a:buSzPct val="25000"/>
              <a:buFont typeface="Lato"/>
              <a:buNone/>
            </a:pPr>
            <a:r>
              <a:rPr lang="en-US" sz="1400" b="1" i="0" u="none" strike="noStrike" cap="none" baseline="0">
                <a:solidFill>
                  <a:srgbClr val="000000"/>
                </a:solidFill>
                <a:latin typeface="Lato"/>
                <a:ea typeface="Lato"/>
                <a:cs typeface="Lato"/>
                <a:sym typeface="Lato"/>
              </a:rPr>
              <a:t>Consumer Behaviour</a:t>
            </a:r>
          </a:p>
        </p:txBody>
      </p:sp>
      <p:sp>
        <p:nvSpPr>
          <p:cNvPr id="130" name="Shape 130"/>
          <p:cNvSpPr txBox="1"/>
          <p:nvPr/>
        </p:nvSpPr>
        <p:spPr>
          <a:xfrm>
            <a:off x="592100" y="2926400"/>
            <a:ext cx="1185600" cy="365399"/>
          </a:xfrm>
          <a:prstGeom prst="rect">
            <a:avLst/>
          </a:prstGeom>
          <a:noFill/>
          <a:ln>
            <a:noFill/>
          </a:ln>
        </p:spPr>
        <p:txBody>
          <a:bodyPr lIns="91425" tIns="91425" rIns="91425" bIns="91425" anchor="t" anchorCtr="0">
            <a:noAutofit/>
          </a:bodyPr>
          <a:lstStyle/>
          <a:p>
            <a:pPr marL="0" marR="0" lvl="0" indent="0" algn="ctr" rtl="0">
              <a:lnSpc>
                <a:spcPct val="100000"/>
              </a:lnSpc>
              <a:spcBef>
                <a:spcPts val="0"/>
              </a:spcBef>
              <a:spcAft>
                <a:spcPts val="0"/>
              </a:spcAft>
              <a:buClr>
                <a:srgbClr val="000000"/>
              </a:buClr>
              <a:buSzPct val="25000"/>
              <a:buFont typeface="Lato"/>
              <a:buNone/>
            </a:pPr>
            <a:r>
              <a:rPr lang="en-US" sz="1400" b="1" i="0" u="none" strike="noStrike" cap="none" baseline="0">
                <a:solidFill>
                  <a:srgbClr val="000000"/>
                </a:solidFill>
                <a:latin typeface="Lato"/>
                <a:ea typeface="Lato"/>
                <a:cs typeface="Lato"/>
                <a:sym typeface="Lato"/>
              </a:rPr>
              <a:t>Security</a:t>
            </a:r>
          </a:p>
        </p:txBody>
      </p:sp>
      <p:sp>
        <p:nvSpPr>
          <p:cNvPr id="131" name="Shape 131"/>
          <p:cNvSpPr txBox="1"/>
          <p:nvPr/>
        </p:nvSpPr>
        <p:spPr>
          <a:xfrm>
            <a:off x="2603375" y="2833275"/>
            <a:ext cx="1356300" cy="430500"/>
          </a:xfrm>
          <a:prstGeom prst="rect">
            <a:avLst/>
          </a:prstGeom>
          <a:noFill/>
          <a:ln>
            <a:noFill/>
          </a:ln>
        </p:spPr>
        <p:txBody>
          <a:bodyPr lIns="91425" tIns="91425" rIns="91425" bIns="91425" anchor="ctr" anchorCtr="0">
            <a:noAutofit/>
          </a:bodyPr>
          <a:lstStyle/>
          <a:p>
            <a:pPr marL="0" marR="0" lvl="0" indent="0" algn="ctr" rtl="0">
              <a:lnSpc>
                <a:spcPct val="100000"/>
              </a:lnSpc>
              <a:spcBef>
                <a:spcPts val="0"/>
              </a:spcBef>
              <a:spcAft>
                <a:spcPts val="0"/>
              </a:spcAft>
              <a:buClr>
                <a:srgbClr val="000000"/>
              </a:buClr>
              <a:buSzPct val="25000"/>
              <a:buFont typeface="Lato"/>
              <a:buNone/>
            </a:pPr>
            <a:r>
              <a:rPr lang="en-US" sz="1400" b="1" i="0" u="none" strike="noStrike" cap="none" baseline="0">
                <a:solidFill>
                  <a:srgbClr val="000000"/>
                </a:solidFill>
                <a:latin typeface="Lato"/>
                <a:ea typeface="Lato"/>
                <a:cs typeface="Lato"/>
                <a:sym typeface="Lato"/>
              </a:rPr>
              <a:t>Payment System</a:t>
            </a:r>
          </a:p>
        </p:txBody>
      </p:sp>
      <p:sp>
        <p:nvSpPr>
          <p:cNvPr id="132" name="Shape 132"/>
          <p:cNvSpPr txBox="1"/>
          <p:nvPr/>
        </p:nvSpPr>
        <p:spPr>
          <a:xfrm>
            <a:off x="4921425" y="2904775"/>
            <a:ext cx="1112399" cy="365399"/>
          </a:xfrm>
          <a:prstGeom prst="rect">
            <a:avLst/>
          </a:prstGeom>
          <a:noFill/>
          <a:ln>
            <a:noFill/>
          </a:ln>
        </p:spPr>
        <p:txBody>
          <a:bodyPr lIns="91425" tIns="91425" rIns="91425" bIns="91425" anchor="ctr" anchorCtr="0">
            <a:noAutofit/>
          </a:bodyPr>
          <a:lstStyle/>
          <a:p>
            <a:pPr marL="0" marR="0" lvl="0" indent="0" algn="ctr" rtl="0">
              <a:lnSpc>
                <a:spcPct val="100000"/>
              </a:lnSpc>
              <a:spcBef>
                <a:spcPts val="0"/>
              </a:spcBef>
              <a:spcAft>
                <a:spcPts val="0"/>
              </a:spcAft>
              <a:buClr>
                <a:srgbClr val="000000"/>
              </a:buClr>
              <a:buSzPct val="25000"/>
              <a:buFont typeface="Lato"/>
              <a:buNone/>
            </a:pPr>
            <a:r>
              <a:rPr lang="en-US" sz="1400" b="1" i="0" u="none" strike="noStrike" cap="none" baseline="0">
                <a:solidFill>
                  <a:srgbClr val="000000"/>
                </a:solidFill>
                <a:latin typeface="Lato"/>
                <a:ea typeface="Lato"/>
                <a:cs typeface="Lato"/>
                <a:sym typeface="Lato"/>
              </a:rPr>
              <a:t>Logistics</a:t>
            </a:r>
            <a:r>
              <a:rPr lang="en-US" sz="1400" b="1" i="0" u="none" strike="noStrike" cap="none" baseline="0">
                <a:solidFill>
                  <a:srgbClr val="000000"/>
                </a:solidFill>
                <a:latin typeface="Arial"/>
                <a:ea typeface="Arial"/>
                <a:cs typeface="Arial"/>
                <a:sym typeface="Arial"/>
              </a:rPr>
              <a:t> </a:t>
            </a:r>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pic>
        <p:nvPicPr>
          <p:cNvPr id="4" name="Picture 3" descr="ASEANEcom 3 elements.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97" name="Shape 97"/>
          <p:cNvSpPr txBox="1">
            <a:spLocks noGrp="1"/>
          </p:cNvSpPr>
          <p:nvPr>
            <p:ph type="title"/>
          </p:nvPr>
        </p:nvSpPr>
        <p:spPr>
          <a:xfrm>
            <a:off x="0" y="-7"/>
            <a:ext cx="9144000" cy="857520"/>
          </a:xfrm>
          <a:prstGeom prst="rect">
            <a:avLst/>
          </a:prstGeom>
          <a:noFill/>
          <a:ln>
            <a:noFill/>
          </a:ln>
        </p:spPr>
        <p:txBody>
          <a:bodyPr lIns="91425" tIns="45700" rIns="91425" bIns="45700" anchor="ctr" anchorCtr="0">
            <a:noAutofit/>
          </a:bodyPr>
          <a:lstStyle/>
          <a:p>
            <a:pPr marL="0" marR="0" lvl="0" indent="0" algn="ctr" rtl="0">
              <a:spcBef>
                <a:spcPts val="0"/>
              </a:spcBef>
              <a:buClr>
                <a:schemeClr val="dk1"/>
              </a:buClr>
              <a:buSzPct val="25000"/>
              <a:buFont typeface="Source Sans Pro"/>
              <a:buNone/>
            </a:pPr>
            <a:r>
              <a:rPr lang="en-US" sz="3000" dirty="0">
                <a:solidFill>
                  <a:schemeClr val="dk1"/>
                </a:solidFill>
                <a:latin typeface="Quicksand"/>
                <a:ea typeface="Quicksand"/>
                <a:cs typeface="Quicksand"/>
                <a:sym typeface="Quicksand"/>
              </a:rPr>
              <a:t>ASEAN </a:t>
            </a:r>
            <a:r>
              <a:rPr lang="en-US" sz="3000" dirty="0" smtClean="0">
                <a:solidFill>
                  <a:schemeClr val="dk1"/>
                </a:solidFill>
                <a:latin typeface="Quicksand"/>
                <a:ea typeface="Quicksand"/>
                <a:cs typeface="Quicksand"/>
                <a:sym typeface="Quicksand"/>
              </a:rPr>
              <a:t>e</a:t>
            </a:r>
            <a:r>
              <a:rPr lang="en-US" sz="3000" dirty="0">
                <a:solidFill>
                  <a:schemeClr val="dk1"/>
                </a:solidFill>
                <a:latin typeface="Quicksand"/>
                <a:ea typeface="Quicksand"/>
                <a:cs typeface="Quicksand"/>
                <a:sym typeface="Quicksand"/>
              </a:rPr>
              <a:t>-</a:t>
            </a:r>
            <a:r>
              <a:rPr lang="en-US" sz="3000" b="0" i="0" u="none" strike="noStrike" cap="none" baseline="0" dirty="0" smtClean="0">
                <a:solidFill>
                  <a:schemeClr val="dk1"/>
                </a:solidFill>
                <a:latin typeface="Quicksand"/>
                <a:ea typeface="Quicksand"/>
                <a:cs typeface="Quicksand"/>
                <a:sym typeface="Quicksand"/>
              </a:rPr>
              <a:t>Commerce</a:t>
            </a:r>
            <a:r>
              <a:rPr lang="en-US" sz="3000" dirty="0" smtClean="0">
                <a:solidFill>
                  <a:schemeClr val="dk1"/>
                </a:solidFill>
                <a:latin typeface="Quicksand"/>
                <a:ea typeface="Quicksand"/>
                <a:cs typeface="Quicksand"/>
                <a:sym typeface="Quicksand"/>
              </a:rPr>
              <a:t> </a:t>
            </a:r>
            <a:r>
              <a:rPr lang="en-US" sz="3000" dirty="0">
                <a:solidFill>
                  <a:schemeClr val="dk1"/>
                </a:solidFill>
                <a:latin typeface="Quicksand"/>
                <a:ea typeface="Quicksand"/>
                <a:cs typeface="Quicksand"/>
                <a:sym typeface="Quicksand"/>
              </a:rPr>
              <a:t>Landscape</a:t>
            </a:r>
          </a:p>
        </p:txBody>
      </p:sp>
      <p:sp>
        <p:nvSpPr>
          <p:cNvPr id="98" name="Shape 98"/>
          <p:cNvSpPr txBox="1"/>
          <p:nvPr/>
        </p:nvSpPr>
        <p:spPr>
          <a:xfrm>
            <a:off x="1039701" y="738113"/>
            <a:ext cx="6913199" cy="3729509"/>
          </a:xfrm>
          <a:prstGeom prst="rect">
            <a:avLst/>
          </a:prstGeom>
          <a:noFill/>
          <a:ln>
            <a:noFill/>
          </a:ln>
        </p:spPr>
        <p:txBody>
          <a:bodyPr lIns="91425" tIns="91425" rIns="91425" bIns="91425" anchor="t" anchorCtr="0">
            <a:noAutofit/>
          </a:bodyPr>
          <a:lstStyle/>
          <a:p>
            <a:pPr marL="457200" lvl="0" indent="-317500" rtl="0">
              <a:lnSpc>
                <a:spcPct val="200000"/>
              </a:lnSpc>
              <a:spcBef>
                <a:spcPts val="0"/>
              </a:spcBef>
              <a:buClr>
                <a:srgbClr val="000000"/>
              </a:buClr>
              <a:buSzPct val="100000"/>
              <a:buFont typeface="Quicksand"/>
              <a:buChar char="●"/>
            </a:pPr>
            <a:r>
              <a:rPr lang="en-US" dirty="0" smtClean="0">
                <a:latin typeface="Quicksand"/>
                <a:ea typeface="Quicksand"/>
                <a:cs typeface="Quicksand"/>
                <a:sym typeface="Quicksand"/>
              </a:rPr>
              <a:t>Males buy 3Cs (Computer, Communication, Consumer Electronic Products)</a:t>
            </a:r>
          </a:p>
          <a:p>
            <a:pPr marL="457200" lvl="0" indent="-317500" rtl="0">
              <a:lnSpc>
                <a:spcPct val="200000"/>
              </a:lnSpc>
              <a:spcBef>
                <a:spcPts val="0"/>
              </a:spcBef>
              <a:buClr>
                <a:srgbClr val="000000"/>
              </a:buClr>
              <a:buSzPct val="100000"/>
              <a:buFont typeface="Quicksand"/>
              <a:buChar char="●"/>
            </a:pPr>
            <a:r>
              <a:rPr lang="en-US" dirty="0" smtClean="0">
                <a:latin typeface="Quicksand"/>
                <a:ea typeface="Quicksand"/>
                <a:cs typeface="Quicksand"/>
                <a:sym typeface="Quicksand"/>
              </a:rPr>
              <a:t>Females buy fashion, health &amp; beauty, and kitchenware</a:t>
            </a:r>
          </a:p>
          <a:p>
            <a:pPr marL="457200" lvl="0" indent="-317500" rtl="0">
              <a:lnSpc>
                <a:spcPct val="200000"/>
              </a:lnSpc>
              <a:spcBef>
                <a:spcPts val="0"/>
              </a:spcBef>
              <a:buClr>
                <a:srgbClr val="000000"/>
              </a:buClr>
              <a:buSzPct val="100000"/>
              <a:buFont typeface="Quicksand"/>
              <a:buChar char="●"/>
            </a:pPr>
            <a:r>
              <a:rPr lang="en-US" dirty="0" smtClean="0">
                <a:latin typeface="Quicksand"/>
                <a:ea typeface="Quicksand"/>
                <a:cs typeface="Quicksand"/>
                <a:sym typeface="Quicksand"/>
              </a:rPr>
              <a:t>The growing of ecommerce startups and small businesses (B2C, C2C and online traditional businesses)</a:t>
            </a:r>
            <a:endParaRPr lang="en-US" dirty="0">
              <a:latin typeface="Quicksand"/>
              <a:ea typeface="Quicksand"/>
              <a:cs typeface="Quicksand"/>
              <a:sym typeface="Quicksand"/>
            </a:endParaRPr>
          </a:p>
          <a:p>
            <a:pPr marL="457200" lvl="0" indent="-317500" rtl="0">
              <a:lnSpc>
                <a:spcPct val="200000"/>
              </a:lnSpc>
              <a:spcBef>
                <a:spcPts val="0"/>
              </a:spcBef>
              <a:buClr>
                <a:srgbClr val="000000"/>
              </a:buClr>
              <a:buSzPct val="100000"/>
              <a:buFont typeface="Quicksand"/>
              <a:buChar char="●"/>
            </a:pPr>
            <a:r>
              <a:rPr lang="en-US" dirty="0" smtClean="0">
                <a:solidFill>
                  <a:schemeClr val="dk1"/>
                </a:solidFill>
                <a:latin typeface="Quicksand"/>
                <a:ea typeface="Quicksand"/>
                <a:cs typeface="Quicksand"/>
                <a:sym typeface="Quicksand"/>
              </a:rPr>
              <a:t>The </a:t>
            </a:r>
            <a:r>
              <a:rPr lang="en-US" dirty="0">
                <a:solidFill>
                  <a:schemeClr val="dk1"/>
                </a:solidFill>
                <a:latin typeface="Quicksand"/>
                <a:ea typeface="Quicksand"/>
                <a:cs typeface="Quicksand"/>
                <a:sym typeface="Quicksand"/>
              </a:rPr>
              <a:t>ASEAN E-Commerce  is worth approximately $34.5 billion by 2018.</a:t>
            </a:r>
          </a:p>
          <a:p>
            <a:pPr marL="457200" lvl="0" indent="-317500" rtl="0">
              <a:lnSpc>
                <a:spcPct val="200000"/>
              </a:lnSpc>
              <a:spcBef>
                <a:spcPts val="0"/>
              </a:spcBef>
              <a:buClr>
                <a:schemeClr val="dk1"/>
              </a:buClr>
              <a:buSzPct val="100000"/>
              <a:buFont typeface="Quicksand"/>
              <a:buChar char="●"/>
            </a:pPr>
            <a:r>
              <a:rPr lang="en-US" dirty="0">
                <a:solidFill>
                  <a:schemeClr val="dk1"/>
                </a:solidFill>
                <a:latin typeface="Quicksand"/>
                <a:ea typeface="Quicksand"/>
                <a:cs typeface="Quicksand"/>
                <a:sym typeface="Quicksand"/>
              </a:rPr>
              <a:t>Shopping Online is predicted to become a lifestyle for the people of this region in the near future.</a:t>
            </a:r>
          </a:p>
          <a:p>
            <a:pPr marL="457200" lvl="0" indent="-317500" rtl="0">
              <a:lnSpc>
                <a:spcPct val="200000"/>
              </a:lnSpc>
              <a:spcBef>
                <a:spcPts val="0"/>
              </a:spcBef>
              <a:buClr>
                <a:schemeClr val="dk1"/>
              </a:buClr>
              <a:buSzPct val="100000"/>
              <a:buFont typeface="Quicksand"/>
              <a:buChar char="●"/>
            </a:pPr>
            <a:r>
              <a:rPr lang="en-US" dirty="0">
                <a:solidFill>
                  <a:schemeClr val="dk1"/>
                </a:solidFill>
                <a:latin typeface="Quicksand"/>
                <a:ea typeface="Quicksand"/>
                <a:cs typeface="Quicksand"/>
                <a:sym typeface="Quicksand"/>
              </a:rPr>
              <a:t> </a:t>
            </a:r>
            <a:r>
              <a:rPr lang="en-US" dirty="0" smtClean="0">
                <a:solidFill>
                  <a:schemeClr val="dk1"/>
                </a:solidFill>
                <a:latin typeface="Quicksand"/>
                <a:ea typeface="Quicksand"/>
                <a:cs typeface="Quicksand"/>
                <a:sym typeface="Quicksand"/>
              </a:rPr>
              <a:t>The majority of online trading in SEA is through social media sites like </a:t>
            </a:r>
            <a:r>
              <a:rPr lang="en-US" dirty="0" err="1" smtClean="0">
                <a:solidFill>
                  <a:schemeClr val="dk1"/>
                </a:solidFill>
                <a:latin typeface="Quicksand"/>
                <a:ea typeface="Quicksand"/>
                <a:cs typeface="Quicksand"/>
                <a:sym typeface="Quicksand"/>
              </a:rPr>
              <a:t>Instagram</a:t>
            </a:r>
            <a:r>
              <a:rPr lang="en-US" dirty="0" smtClean="0">
                <a:solidFill>
                  <a:schemeClr val="dk1"/>
                </a:solidFill>
                <a:latin typeface="Quicksand"/>
                <a:ea typeface="Quicksand"/>
                <a:cs typeface="Quicksand"/>
                <a:sym typeface="Quicksand"/>
              </a:rPr>
              <a:t>, </a:t>
            </a:r>
            <a:r>
              <a:rPr lang="en-US" dirty="0">
                <a:solidFill>
                  <a:schemeClr val="dk1"/>
                </a:solidFill>
                <a:latin typeface="Quicksand"/>
                <a:ea typeface="Quicksand"/>
                <a:cs typeface="Quicksand"/>
                <a:sym typeface="Quicksand"/>
              </a:rPr>
              <a:t>F</a:t>
            </a:r>
            <a:r>
              <a:rPr lang="en-US" dirty="0" smtClean="0">
                <a:solidFill>
                  <a:schemeClr val="dk1"/>
                </a:solidFill>
                <a:latin typeface="Quicksand"/>
                <a:ea typeface="Quicksand"/>
                <a:cs typeface="Quicksand"/>
                <a:sym typeface="Quicksand"/>
              </a:rPr>
              <a:t>acebook and meet up for payment.</a:t>
            </a:r>
            <a:endParaRPr lang="en-US" dirty="0">
              <a:solidFill>
                <a:srgbClr val="444444"/>
              </a:solidFill>
              <a:latin typeface="Quicksand"/>
              <a:ea typeface="Quicksand"/>
              <a:cs typeface="Quicksand"/>
              <a:sym typeface="Quicksand"/>
            </a:endParaRPr>
          </a:p>
        </p:txBody>
      </p:sp>
    </p:spTree>
    <p:extLst>
      <p:ext uri="{BB962C8B-B14F-4D97-AF65-F5344CB8AC3E}">
        <p14:creationId xmlns:p14="http://schemas.microsoft.com/office/powerpoint/2010/main" val="2208581395"/>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sp>
        <p:nvSpPr>
          <p:cNvPr id="58" name="Shape 58"/>
          <p:cNvSpPr txBox="1">
            <a:spLocks noGrp="1"/>
          </p:cNvSpPr>
          <p:nvPr>
            <p:ph type="body" idx="1"/>
          </p:nvPr>
        </p:nvSpPr>
        <p:spPr>
          <a:xfrm>
            <a:off x="1620450" y="2260500"/>
            <a:ext cx="5903100" cy="622499"/>
          </a:xfrm>
          <a:prstGeom prst="rect">
            <a:avLst/>
          </a:prstGeom>
          <a:noFill/>
          <a:ln>
            <a:noFill/>
          </a:ln>
        </p:spPr>
        <p:txBody>
          <a:bodyPr lIns="91425" tIns="91425" rIns="91425" bIns="91425" anchor="t" anchorCtr="0">
            <a:noAutofit/>
          </a:bodyPr>
          <a:lstStyle/>
          <a:p>
            <a:pPr marL="0" marR="0" lvl="0" indent="0" algn="ctr" rtl="0">
              <a:lnSpc>
                <a:spcPct val="115000"/>
              </a:lnSpc>
              <a:spcBef>
                <a:spcPts val="0"/>
              </a:spcBef>
              <a:spcAft>
                <a:spcPts val="1600"/>
              </a:spcAft>
              <a:buClr>
                <a:schemeClr val="dk2"/>
              </a:buClr>
              <a:buSzPct val="25000"/>
              <a:buFont typeface="Arial"/>
              <a:buNone/>
            </a:pPr>
            <a:r>
              <a:rPr lang="en-US" sz="3000" b="1" dirty="0">
                <a:solidFill>
                  <a:srgbClr val="FF9900"/>
                </a:solidFill>
                <a:latin typeface="Quicksand Bold"/>
                <a:cs typeface="Quicksand Bold"/>
              </a:rPr>
              <a:t>“ Is t</a:t>
            </a:r>
            <a:r>
              <a:rPr lang="en-US" sz="3000" b="1" i="0" u="none" strike="noStrike" cap="none" baseline="0" dirty="0">
                <a:solidFill>
                  <a:srgbClr val="FF9900"/>
                </a:solidFill>
                <a:latin typeface="Quicksand Bold"/>
                <a:cs typeface="Quicksand Bold"/>
                <a:sym typeface="Arial"/>
                <a:rtl val="0"/>
              </a:rPr>
              <a:t>here </a:t>
            </a:r>
            <a:r>
              <a:rPr lang="en-US" sz="3000" b="1" dirty="0">
                <a:solidFill>
                  <a:srgbClr val="FF9900"/>
                </a:solidFill>
                <a:latin typeface="Quicksand Bold"/>
                <a:cs typeface="Quicksand Bold"/>
                <a:rtl val="0"/>
              </a:rPr>
              <a:t>a better way ? ”</a:t>
            </a:r>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Shape 63"/>
          <p:cNvSpPr txBox="1"/>
          <p:nvPr/>
        </p:nvSpPr>
        <p:spPr>
          <a:xfrm>
            <a:off x="369500" y="99635"/>
            <a:ext cx="8229600" cy="857520"/>
          </a:xfrm>
          <a:prstGeom prst="rect">
            <a:avLst/>
          </a:prstGeom>
          <a:noFill/>
          <a:ln>
            <a:noFill/>
          </a:ln>
        </p:spPr>
        <p:txBody>
          <a:bodyPr lIns="91425" tIns="45700" rIns="91425" bIns="45700" anchor="ctr" anchorCtr="0">
            <a:noAutofit/>
          </a:bodyPr>
          <a:lstStyle/>
          <a:p>
            <a:pPr marL="0" marR="0" lvl="0" indent="0" algn="ctr" rtl="0">
              <a:lnSpc>
                <a:spcPct val="115000"/>
              </a:lnSpc>
              <a:spcBef>
                <a:spcPts val="0"/>
              </a:spcBef>
              <a:spcAft>
                <a:spcPts val="0"/>
              </a:spcAft>
              <a:buClr>
                <a:srgbClr val="000000"/>
              </a:buClr>
              <a:buSzPct val="25000"/>
              <a:buFont typeface="Quicksand"/>
              <a:buNone/>
            </a:pPr>
            <a:r>
              <a:rPr lang="en-US" sz="3000" b="1" i="0" u="none" strike="noStrike" cap="none" baseline="0" dirty="0">
                <a:solidFill>
                  <a:srgbClr val="FF9900"/>
                </a:solidFill>
                <a:latin typeface="Quicksand"/>
                <a:ea typeface="Quicksand"/>
                <a:cs typeface="Quicksand"/>
                <a:sym typeface="Quicksand"/>
                <a:rtl val="0"/>
              </a:rPr>
              <a:t>Who are we?</a:t>
            </a:r>
          </a:p>
          <a:p>
            <a:pPr marL="0" marR="0" lvl="0" indent="0" algn="ctr" rtl="0">
              <a:lnSpc>
                <a:spcPct val="115000"/>
              </a:lnSpc>
              <a:spcBef>
                <a:spcPts val="0"/>
              </a:spcBef>
              <a:spcAft>
                <a:spcPts val="0"/>
              </a:spcAft>
              <a:buClr>
                <a:srgbClr val="000000"/>
              </a:buClr>
              <a:buSzPct val="25000"/>
              <a:buFont typeface="Quicksand"/>
              <a:buNone/>
            </a:pPr>
            <a:r>
              <a:rPr lang="en-US" sz="1800" b="0" i="0" u="none" strike="noStrike" cap="none" baseline="0" dirty="0">
                <a:solidFill>
                  <a:srgbClr val="FF9900"/>
                </a:solidFill>
                <a:latin typeface="Quicksand"/>
                <a:ea typeface="Quicksand"/>
                <a:cs typeface="Quicksand"/>
                <a:sym typeface="Quicksand"/>
                <a:rtl val="0"/>
              </a:rPr>
              <a:t>“Meet the passionate people behind the idea”</a:t>
            </a:r>
          </a:p>
        </p:txBody>
      </p:sp>
      <p:sp>
        <p:nvSpPr>
          <p:cNvPr id="64" name="Shape 64"/>
          <p:cNvSpPr txBox="1"/>
          <p:nvPr/>
        </p:nvSpPr>
        <p:spPr>
          <a:xfrm>
            <a:off x="3989550" y="2523105"/>
            <a:ext cx="1108500" cy="744929"/>
          </a:xfrm>
          <a:prstGeom prst="rect">
            <a:avLst/>
          </a:prstGeom>
          <a:noFill/>
          <a:ln>
            <a:noFill/>
          </a:ln>
        </p:spPr>
        <p:txBody>
          <a:bodyPr lIns="91425" tIns="91425" rIns="91425" bIns="91425" anchor="t" anchorCtr="0">
            <a:noAutofit/>
          </a:bodyPr>
          <a:lstStyle/>
          <a:p>
            <a:pPr marL="0" marR="0" lvl="0" indent="0" algn="ctr" rtl="0">
              <a:lnSpc>
                <a:spcPct val="100000"/>
              </a:lnSpc>
              <a:spcBef>
                <a:spcPts val="0"/>
              </a:spcBef>
              <a:spcAft>
                <a:spcPts val="0"/>
              </a:spcAft>
              <a:buClr>
                <a:srgbClr val="000000"/>
              </a:buClr>
              <a:buSzPct val="25000"/>
              <a:buFont typeface="Lato"/>
              <a:buNone/>
            </a:pPr>
            <a:r>
              <a:rPr lang="en-US" sz="1800" b="1" i="0" u="none" strike="noStrike" cap="none" baseline="0">
                <a:solidFill>
                  <a:srgbClr val="000000"/>
                </a:solidFill>
                <a:latin typeface="Quicksand"/>
                <a:ea typeface="Quicksand"/>
                <a:cs typeface="Quicksand"/>
                <a:sym typeface="Quicksand"/>
                <a:rtl val="0"/>
              </a:rPr>
              <a:t>Huy Le</a:t>
            </a:r>
          </a:p>
        </p:txBody>
      </p:sp>
      <p:sp>
        <p:nvSpPr>
          <p:cNvPr id="65" name="Shape 65"/>
          <p:cNvSpPr txBox="1"/>
          <p:nvPr/>
        </p:nvSpPr>
        <p:spPr>
          <a:xfrm>
            <a:off x="557075" y="2552006"/>
            <a:ext cx="2737799" cy="687149"/>
          </a:xfrm>
          <a:prstGeom prst="rect">
            <a:avLst/>
          </a:prstGeom>
          <a:noFill/>
          <a:ln>
            <a:noFill/>
          </a:ln>
        </p:spPr>
        <p:txBody>
          <a:bodyPr lIns="91425" tIns="91425" rIns="91425" bIns="91425" anchor="t" anchorCtr="0">
            <a:noAutofit/>
          </a:bodyPr>
          <a:lstStyle/>
          <a:p>
            <a:pPr marL="0" marR="0" lvl="0" indent="0" algn="ctr" rtl="0">
              <a:lnSpc>
                <a:spcPct val="100000"/>
              </a:lnSpc>
              <a:spcBef>
                <a:spcPts val="0"/>
              </a:spcBef>
              <a:spcAft>
                <a:spcPts val="0"/>
              </a:spcAft>
              <a:buClr>
                <a:srgbClr val="000000"/>
              </a:buClr>
              <a:buSzPct val="25000"/>
              <a:buFont typeface="Lato"/>
              <a:buNone/>
            </a:pPr>
            <a:r>
              <a:rPr lang="en-US" sz="1800" b="1" i="0" u="none" strike="noStrike" cap="none" baseline="0">
                <a:solidFill>
                  <a:srgbClr val="000000"/>
                </a:solidFill>
                <a:latin typeface="Quicksand"/>
                <a:ea typeface="Quicksand"/>
                <a:cs typeface="Quicksand"/>
                <a:sym typeface="Quicksand"/>
                <a:rtl val="0"/>
              </a:rPr>
              <a:t>Dac Khue Nguyen</a:t>
            </a:r>
          </a:p>
        </p:txBody>
      </p:sp>
      <p:sp>
        <p:nvSpPr>
          <p:cNvPr id="66" name="Shape 66"/>
          <p:cNvSpPr txBox="1"/>
          <p:nvPr/>
        </p:nvSpPr>
        <p:spPr>
          <a:xfrm>
            <a:off x="6433175" y="2523105"/>
            <a:ext cx="2040300" cy="744929"/>
          </a:xfrm>
          <a:prstGeom prst="rect">
            <a:avLst/>
          </a:prstGeom>
          <a:noFill/>
          <a:ln>
            <a:noFill/>
          </a:ln>
        </p:spPr>
        <p:txBody>
          <a:bodyPr lIns="91425" tIns="91425" rIns="91425" bIns="91425" anchor="t" anchorCtr="0">
            <a:noAutofit/>
          </a:bodyPr>
          <a:lstStyle/>
          <a:p>
            <a:pPr marL="0" marR="0" lvl="0" indent="0" algn="ctr" rtl="0">
              <a:lnSpc>
                <a:spcPct val="100000"/>
              </a:lnSpc>
              <a:spcBef>
                <a:spcPts val="0"/>
              </a:spcBef>
              <a:spcAft>
                <a:spcPts val="0"/>
              </a:spcAft>
              <a:buClr>
                <a:srgbClr val="000000"/>
              </a:buClr>
              <a:buSzPct val="25000"/>
              <a:buFont typeface="Lato"/>
              <a:buNone/>
            </a:pPr>
            <a:r>
              <a:rPr lang="en-US" sz="1800" b="1" i="0" u="none" strike="noStrike" cap="none" baseline="0">
                <a:solidFill>
                  <a:srgbClr val="000000"/>
                </a:solidFill>
                <a:latin typeface="Quicksand"/>
                <a:ea typeface="Quicksand"/>
                <a:cs typeface="Quicksand"/>
                <a:sym typeface="Quicksand"/>
                <a:rtl val="0"/>
              </a:rPr>
              <a:t>Cheryl Fong</a:t>
            </a:r>
          </a:p>
        </p:txBody>
      </p:sp>
      <p:sp>
        <p:nvSpPr>
          <p:cNvPr id="67" name="Shape 67"/>
          <p:cNvSpPr txBox="1"/>
          <p:nvPr/>
        </p:nvSpPr>
        <p:spPr>
          <a:xfrm>
            <a:off x="3460337" y="3054466"/>
            <a:ext cx="2166899" cy="1419658"/>
          </a:xfrm>
          <a:prstGeom prst="rect">
            <a:avLst/>
          </a:prstGeom>
          <a:noFill/>
          <a:ln>
            <a:noFill/>
          </a:ln>
        </p:spPr>
        <p:txBody>
          <a:bodyPr lIns="91425" tIns="91425" rIns="91425" bIns="91425" anchor="t" anchorCtr="0">
            <a:noAutofit/>
          </a:bodyPr>
          <a:lstStyle/>
          <a:p>
            <a:pPr marL="0" marR="0" lvl="0" indent="0" algn="ctr" rtl="0">
              <a:lnSpc>
                <a:spcPct val="100000"/>
              </a:lnSpc>
              <a:spcBef>
                <a:spcPts val="0"/>
              </a:spcBef>
              <a:spcAft>
                <a:spcPts val="0"/>
              </a:spcAft>
              <a:buClr>
                <a:srgbClr val="000000"/>
              </a:buClr>
              <a:buSzPct val="25000"/>
              <a:buFont typeface="Lato"/>
              <a:buNone/>
            </a:pPr>
            <a:r>
              <a:rPr lang="en-US" sz="1400" b="0" i="0" u="none" strike="noStrike" cap="none" baseline="0">
                <a:solidFill>
                  <a:srgbClr val="FF9900"/>
                </a:solidFill>
                <a:latin typeface="Lato"/>
                <a:ea typeface="Lato"/>
                <a:cs typeface="Lato"/>
                <a:sym typeface="Lato"/>
                <a:rtl val="0"/>
              </a:rPr>
              <a:t>Founder</a:t>
            </a:r>
          </a:p>
          <a:p>
            <a:pPr marL="0" marR="0" lvl="0" indent="0" algn="ctr" rtl="0">
              <a:lnSpc>
                <a:spcPct val="100000"/>
              </a:lnSpc>
              <a:spcBef>
                <a:spcPts val="0"/>
              </a:spcBef>
              <a:spcAft>
                <a:spcPts val="0"/>
              </a:spcAft>
              <a:buClr>
                <a:srgbClr val="000000"/>
              </a:buClr>
              <a:buFont typeface="Arial"/>
              <a:buNone/>
            </a:pPr>
            <a:endParaRPr sz="1400" b="0" i="0" u="none" strike="noStrike" cap="none" baseline="0">
              <a:solidFill>
                <a:srgbClr val="FF9900"/>
              </a:solidFill>
              <a:latin typeface="Lato"/>
              <a:ea typeface="Lato"/>
              <a:cs typeface="Lato"/>
              <a:sym typeface="Lato"/>
              <a:rtl val="0"/>
            </a:endParaRPr>
          </a:p>
          <a:p>
            <a:pPr marL="0" marR="0" lvl="0" indent="0" algn="ctr" rtl="0">
              <a:lnSpc>
                <a:spcPct val="100000"/>
              </a:lnSpc>
              <a:spcBef>
                <a:spcPts val="0"/>
              </a:spcBef>
              <a:spcAft>
                <a:spcPts val="0"/>
              </a:spcAft>
              <a:buClr>
                <a:srgbClr val="000000"/>
              </a:buClr>
              <a:buSzPct val="25000"/>
              <a:buFont typeface="Lato"/>
              <a:buNone/>
            </a:pPr>
            <a:r>
              <a:rPr lang="en-US" sz="1400" b="0" i="0" u="none" strike="noStrike" cap="none" baseline="0">
                <a:solidFill>
                  <a:srgbClr val="FF9900"/>
                </a:solidFill>
                <a:latin typeface="Lato"/>
                <a:ea typeface="Lato"/>
                <a:cs typeface="Lato"/>
                <a:sym typeface="Lato"/>
                <a:rtl val="0"/>
              </a:rPr>
              <a:t>Finance and IT</a:t>
            </a:r>
          </a:p>
        </p:txBody>
      </p:sp>
      <p:sp>
        <p:nvSpPr>
          <p:cNvPr id="68" name="Shape 68"/>
          <p:cNvSpPr txBox="1"/>
          <p:nvPr/>
        </p:nvSpPr>
        <p:spPr>
          <a:xfrm>
            <a:off x="524975" y="2998169"/>
            <a:ext cx="2802000" cy="857520"/>
          </a:xfrm>
          <a:prstGeom prst="rect">
            <a:avLst/>
          </a:prstGeom>
          <a:noFill/>
          <a:ln>
            <a:noFill/>
          </a:ln>
        </p:spPr>
        <p:txBody>
          <a:bodyPr lIns="91425" tIns="91425" rIns="91425" bIns="91425" anchor="ctr" anchorCtr="0">
            <a:noAutofit/>
          </a:bodyPr>
          <a:lstStyle/>
          <a:p>
            <a:pPr marL="0" marR="0" lvl="0" indent="0" algn="ctr" rtl="0">
              <a:lnSpc>
                <a:spcPct val="100000"/>
              </a:lnSpc>
              <a:spcBef>
                <a:spcPts val="0"/>
              </a:spcBef>
              <a:spcAft>
                <a:spcPts val="0"/>
              </a:spcAft>
              <a:buClr>
                <a:schemeClr val="dk1"/>
              </a:buClr>
              <a:buSzPct val="25000"/>
              <a:buFont typeface="Lato"/>
              <a:buNone/>
            </a:pPr>
            <a:r>
              <a:rPr lang="en-US" sz="1400" b="0" i="0" u="none" strike="noStrike" cap="none" baseline="0">
                <a:solidFill>
                  <a:srgbClr val="FF9900"/>
                </a:solidFill>
                <a:latin typeface="Lato"/>
                <a:ea typeface="Lato"/>
                <a:cs typeface="Lato"/>
                <a:sym typeface="Lato"/>
                <a:rtl val="0"/>
              </a:rPr>
              <a:t>Co-founder</a:t>
            </a:r>
          </a:p>
          <a:p>
            <a:pPr marL="0" marR="0" lvl="0" indent="0" algn="ctr" rtl="0">
              <a:lnSpc>
                <a:spcPct val="100000"/>
              </a:lnSpc>
              <a:spcBef>
                <a:spcPts val="0"/>
              </a:spcBef>
              <a:spcAft>
                <a:spcPts val="0"/>
              </a:spcAft>
              <a:buClr>
                <a:srgbClr val="000000"/>
              </a:buClr>
              <a:buFont typeface="Arial"/>
              <a:buNone/>
            </a:pPr>
            <a:endParaRPr sz="1400" b="0" i="0" u="none" strike="noStrike" cap="none" baseline="0">
              <a:solidFill>
                <a:srgbClr val="FF9900"/>
              </a:solidFill>
              <a:latin typeface="Lato"/>
              <a:ea typeface="Lato"/>
              <a:cs typeface="Lato"/>
              <a:sym typeface="Lato"/>
              <a:rtl val="0"/>
            </a:endParaRPr>
          </a:p>
          <a:p>
            <a:pPr marL="0" marR="0" lvl="0" indent="0" algn="ctr" rtl="0">
              <a:lnSpc>
                <a:spcPct val="100000"/>
              </a:lnSpc>
              <a:spcBef>
                <a:spcPts val="0"/>
              </a:spcBef>
              <a:spcAft>
                <a:spcPts val="0"/>
              </a:spcAft>
              <a:buClr>
                <a:schemeClr val="dk1"/>
              </a:buClr>
              <a:buSzPct val="25000"/>
              <a:buFont typeface="Lato"/>
              <a:buNone/>
            </a:pPr>
            <a:r>
              <a:rPr lang="en-US" sz="1400" b="0" i="0" u="none" strike="noStrike" cap="none" baseline="0">
                <a:solidFill>
                  <a:srgbClr val="FF9900"/>
                </a:solidFill>
                <a:latin typeface="Lato"/>
                <a:ea typeface="Lato"/>
                <a:cs typeface="Lato"/>
                <a:sym typeface="Lato"/>
                <a:rtl val="0"/>
              </a:rPr>
              <a:t>Computer Science </a:t>
            </a:r>
          </a:p>
        </p:txBody>
      </p:sp>
      <p:sp>
        <p:nvSpPr>
          <p:cNvPr id="69" name="Shape 69"/>
          <p:cNvSpPr txBox="1"/>
          <p:nvPr/>
        </p:nvSpPr>
        <p:spPr>
          <a:xfrm>
            <a:off x="6282275" y="3054465"/>
            <a:ext cx="2342100" cy="744929"/>
          </a:xfrm>
          <a:prstGeom prst="rect">
            <a:avLst/>
          </a:prstGeom>
          <a:noFill/>
          <a:ln>
            <a:noFill/>
          </a:ln>
        </p:spPr>
        <p:txBody>
          <a:bodyPr lIns="91425" tIns="91425" rIns="91425" bIns="91425" anchor="ctr" anchorCtr="0">
            <a:noAutofit/>
          </a:bodyPr>
          <a:lstStyle/>
          <a:p>
            <a:pPr marL="0" marR="0" lvl="0" indent="0" algn="ctr" rtl="0">
              <a:lnSpc>
                <a:spcPct val="100000"/>
              </a:lnSpc>
              <a:spcBef>
                <a:spcPts val="0"/>
              </a:spcBef>
              <a:spcAft>
                <a:spcPts val="0"/>
              </a:spcAft>
              <a:buClr>
                <a:schemeClr val="dk1"/>
              </a:buClr>
              <a:buSzPct val="25000"/>
              <a:buFont typeface="Lato"/>
              <a:buNone/>
            </a:pPr>
            <a:r>
              <a:rPr lang="en-US" sz="1400" b="0" i="0" u="none" strike="noStrike" cap="none" baseline="0" dirty="0">
                <a:solidFill>
                  <a:srgbClr val="FF9900"/>
                </a:solidFill>
                <a:latin typeface="Lato"/>
                <a:ea typeface="Lato"/>
                <a:cs typeface="Lato"/>
                <a:sym typeface="Lato"/>
                <a:rtl val="0"/>
              </a:rPr>
              <a:t>Co-Founder</a:t>
            </a:r>
          </a:p>
          <a:p>
            <a:pPr marL="0" marR="0" lvl="0" indent="0" algn="ctr" rtl="0">
              <a:lnSpc>
                <a:spcPct val="100000"/>
              </a:lnSpc>
              <a:spcBef>
                <a:spcPts val="0"/>
              </a:spcBef>
              <a:spcAft>
                <a:spcPts val="0"/>
              </a:spcAft>
              <a:buClr>
                <a:srgbClr val="000000"/>
              </a:buClr>
              <a:buFont typeface="Arial"/>
              <a:buNone/>
            </a:pPr>
            <a:endParaRPr sz="1400" b="0" i="0" u="none" strike="noStrike" cap="none" baseline="0" dirty="0">
              <a:solidFill>
                <a:srgbClr val="FF9900"/>
              </a:solidFill>
              <a:latin typeface="Lato"/>
              <a:ea typeface="Lato"/>
              <a:cs typeface="Lato"/>
              <a:sym typeface="Lato"/>
              <a:rtl val="0"/>
            </a:endParaRPr>
          </a:p>
          <a:p>
            <a:pPr marL="0" marR="0" lvl="0" indent="0" algn="ctr" rtl="0">
              <a:lnSpc>
                <a:spcPct val="100000"/>
              </a:lnSpc>
              <a:spcBef>
                <a:spcPts val="0"/>
              </a:spcBef>
              <a:spcAft>
                <a:spcPts val="0"/>
              </a:spcAft>
              <a:buClr>
                <a:schemeClr val="dk1"/>
              </a:buClr>
              <a:buSzPct val="25000"/>
              <a:buFont typeface="Lato"/>
              <a:buNone/>
            </a:pPr>
            <a:r>
              <a:rPr lang="en-US" dirty="0" smtClean="0">
                <a:solidFill>
                  <a:srgbClr val="FF9900"/>
                </a:solidFill>
                <a:latin typeface="Lato"/>
                <a:ea typeface="Lato"/>
                <a:cs typeface="Lato"/>
                <a:sym typeface="Lato"/>
              </a:rPr>
              <a:t>Electrical Engineer</a:t>
            </a:r>
            <a:endParaRPr lang="en-US" sz="1400" b="0" i="0" u="none" strike="noStrike" cap="none" baseline="0" dirty="0">
              <a:solidFill>
                <a:srgbClr val="FF9900"/>
              </a:solidFill>
              <a:latin typeface="Lato"/>
              <a:ea typeface="Lato"/>
              <a:cs typeface="Lato"/>
              <a:sym typeface="Lato"/>
              <a:rtl val="0"/>
            </a:endParaRPr>
          </a:p>
        </p:txBody>
      </p:sp>
      <p:pic>
        <p:nvPicPr>
          <p:cNvPr id="70" name="Shape 70"/>
          <p:cNvPicPr preferRelativeResize="0"/>
          <p:nvPr/>
        </p:nvPicPr>
        <p:blipFill rotWithShape="1">
          <a:blip r:embed="rId3">
            <a:alphaModFix/>
          </a:blip>
          <a:srcRect/>
          <a:stretch/>
        </p:blipFill>
        <p:spPr>
          <a:xfrm>
            <a:off x="3552751" y="4081691"/>
            <a:ext cx="1950723" cy="459009"/>
          </a:xfrm>
          <a:prstGeom prst="rect">
            <a:avLst/>
          </a:prstGeom>
          <a:noFill/>
          <a:ln>
            <a:noFill/>
          </a:ln>
        </p:spPr>
      </p:pic>
      <p:pic>
        <p:nvPicPr>
          <p:cNvPr id="71" name="Shape 71"/>
          <p:cNvPicPr preferRelativeResize="0"/>
          <p:nvPr/>
        </p:nvPicPr>
        <p:blipFill rotWithShape="1">
          <a:blip r:embed="rId4">
            <a:alphaModFix/>
          </a:blip>
          <a:srcRect/>
          <a:stretch/>
        </p:blipFill>
        <p:spPr>
          <a:xfrm>
            <a:off x="1197549" y="4081691"/>
            <a:ext cx="1456851" cy="521032"/>
          </a:xfrm>
          <a:prstGeom prst="rect">
            <a:avLst/>
          </a:prstGeom>
          <a:noFill/>
          <a:ln>
            <a:noFill/>
          </a:ln>
        </p:spPr>
      </p:pic>
      <p:pic>
        <p:nvPicPr>
          <p:cNvPr id="72" name="Shape 72"/>
          <p:cNvPicPr preferRelativeResize="0"/>
          <p:nvPr/>
        </p:nvPicPr>
        <p:blipFill rotWithShape="1">
          <a:blip r:embed="rId5">
            <a:alphaModFix/>
          </a:blip>
          <a:srcRect/>
          <a:stretch/>
        </p:blipFill>
        <p:spPr>
          <a:xfrm>
            <a:off x="6680200" y="1080157"/>
            <a:ext cx="1276450" cy="1319950"/>
          </a:xfrm>
          <a:prstGeom prst="rect">
            <a:avLst/>
          </a:prstGeom>
          <a:noFill/>
          <a:ln>
            <a:noFill/>
          </a:ln>
        </p:spPr>
      </p:pic>
      <p:pic>
        <p:nvPicPr>
          <p:cNvPr id="73" name="Shape 73"/>
          <p:cNvPicPr preferRelativeResize="0"/>
          <p:nvPr/>
        </p:nvPicPr>
        <p:blipFill rotWithShape="1">
          <a:blip r:embed="rId6">
            <a:alphaModFix/>
          </a:blip>
          <a:srcRect/>
          <a:stretch/>
        </p:blipFill>
        <p:spPr>
          <a:xfrm>
            <a:off x="3903600" y="1080158"/>
            <a:ext cx="1346983" cy="1419659"/>
          </a:xfrm>
          <a:prstGeom prst="rect">
            <a:avLst/>
          </a:prstGeom>
          <a:noFill/>
          <a:ln>
            <a:noFill/>
          </a:ln>
        </p:spPr>
      </p:pic>
      <p:pic>
        <p:nvPicPr>
          <p:cNvPr id="74" name="Shape 74"/>
          <p:cNvPicPr preferRelativeResize="0"/>
          <p:nvPr/>
        </p:nvPicPr>
        <p:blipFill rotWithShape="1">
          <a:blip r:embed="rId7">
            <a:alphaModFix/>
          </a:blip>
          <a:srcRect/>
          <a:stretch/>
        </p:blipFill>
        <p:spPr>
          <a:xfrm>
            <a:off x="1197550" y="961345"/>
            <a:ext cx="1276448" cy="1388327"/>
          </a:xfrm>
          <a:prstGeom prst="rect">
            <a:avLst/>
          </a:prstGeom>
          <a:noFill/>
          <a:ln>
            <a:noFill/>
          </a:ln>
        </p:spPr>
      </p:pic>
      <p:pic>
        <p:nvPicPr>
          <p:cNvPr id="75" name="Shape 75"/>
          <p:cNvPicPr preferRelativeResize="0"/>
          <p:nvPr/>
        </p:nvPicPr>
        <p:blipFill rotWithShape="1">
          <a:blip r:embed="rId3">
            <a:alphaModFix/>
          </a:blip>
          <a:srcRect/>
          <a:stretch/>
        </p:blipFill>
        <p:spPr>
          <a:xfrm>
            <a:off x="6282275" y="4081691"/>
            <a:ext cx="1950723" cy="459009"/>
          </a:xfrm>
          <a:prstGeom prst="rect">
            <a:avLst/>
          </a:prstGeom>
          <a:noFill/>
          <a:ln>
            <a:noFill/>
          </a:ln>
        </p:spPr>
      </p:pic>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Shape 80"/>
          <p:cNvSpPr txBox="1">
            <a:spLocks noGrp="1"/>
          </p:cNvSpPr>
          <p:nvPr>
            <p:ph type="title"/>
          </p:nvPr>
        </p:nvSpPr>
        <p:spPr>
          <a:xfrm>
            <a:off x="311702" y="445025"/>
            <a:ext cx="8520599" cy="572699"/>
          </a:xfrm>
          <a:prstGeom prst="rect">
            <a:avLst/>
          </a:prstGeom>
          <a:noFill/>
          <a:ln>
            <a:noFill/>
          </a:ln>
        </p:spPr>
        <p:txBody>
          <a:bodyPr lIns="91425" tIns="91425" rIns="91425" bIns="91425" anchor="t" anchorCtr="0">
            <a:noAutofit/>
          </a:bodyPr>
          <a:lstStyle/>
          <a:p>
            <a:pPr marL="0" marR="0" lvl="0" indent="0" algn="ctr" rtl="0">
              <a:lnSpc>
                <a:spcPct val="100000"/>
              </a:lnSpc>
              <a:spcBef>
                <a:spcPts val="0"/>
              </a:spcBef>
              <a:spcAft>
                <a:spcPts val="0"/>
              </a:spcAft>
              <a:buClr>
                <a:schemeClr val="dk1"/>
              </a:buClr>
              <a:buSzPct val="25000"/>
              <a:buFont typeface="Arial"/>
              <a:buNone/>
            </a:pPr>
            <a:r>
              <a:rPr lang="en-US" sz="3000" b="1" dirty="0">
                <a:solidFill>
                  <a:srgbClr val="FF9900"/>
                </a:solidFill>
                <a:latin typeface="Quicksand Bold"/>
                <a:cs typeface="Quicksand Bold"/>
              </a:rPr>
              <a:t>C2C Social Media Based Concept</a:t>
            </a:r>
          </a:p>
        </p:txBody>
      </p:sp>
      <p:pic>
        <p:nvPicPr>
          <p:cNvPr id="81" name="Shape 81"/>
          <p:cNvPicPr preferRelativeResize="0"/>
          <p:nvPr/>
        </p:nvPicPr>
        <p:blipFill>
          <a:blip r:embed="rId3">
            <a:alphaModFix/>
          </a:blip>
          <a:stretch>
            <a:fillRect/>
          </a:stretch>
        </p:blipFill>
        <p:spPr>
          <a:xfrm>
            <a:off x="0" y="1419024"/>
            <a:ext cx="8396999" cy="3232850"/>
          </a:xfrm>
          <a:prstGeom prst="rect">
            <a:avLst/>
          </a:prstGeom>
          <a:noFill/>
          <a:ln>
            <a:noFill/>
          </a:ln>
        </p:spPr>
      </p:pic>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pic>
        <p:nvPicPr>
          <p:cNvPr id="86" name="Shape 86"/>
          <p:cNvPicPr preferRelativeResize="0"/>
          <p:nvPr/>
        </p:nvPicPr>
        <p:blipFill rotWithShape="1">
          <a:blip r:embed="rId3">
            <a:alphaModFix/>
          </a:blip>
          <a:srcRect r="4406"/>
          <a:stretch/>
        </p:blipFill>
        <p:spPr>
          <a:xfrm>
            <a:off x="188850" y="553975"/>
            <a:ext cx="8741399" cy="4035549"/>
          </a:xfrm>
          <a:prstGeom prst="rect">
            <a:avLst/>
          </a:prstGeom>
          <a:noFill/>
          <a:ln>
            <a:noFill/>
          </a:ln>
        </p:spPr>
      </p:pic>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pic>
        <p:nvPicPr>
          <p:cNvPr id="91" name="Shape 91"/>
          <p:cNvPicPr preferRelativeResize="0"/>
          <p:nvPr/>
        </p:nvPicPr>
        <p:blipFill rotWithShape="1">
          <a:blip r:embed="rId3">
            <a:alphaModFix/>
          </a:blip>
          <a:srcRect l="4769" t="4049" r="2250" b="5165"/>
          <a:stretch/>
        </p:blipFill>
        <p:spPr>
          <a:xfrm>
            <a:off x="1993400" y="215575"/>
            <a:ext cx="5157201" cy="4927922"/>
          </a:xfrm>
          <a:prstGeom prst="rect">
            <a:avLst/>
          </a:prstGeom>
          <a:noFill/>
          <a:ln>
            <a:noFill/>
          </a:ln>
        </p:spPr>
      </p:pic>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grpSp>
        <p:nvGrpSpPr>
          <p:cNvPr id="96" name="Shape 96"/>
          <p:cNvGrpSpPr/>
          <p:nvPr/>
        </p:nvGrpSpPr>
        <p:grpSpPr>
          <a:xfrm>
            <a:off x="0" y="4156696"/>
            <a:ext cx="9211898" cy="908253"/>
            <a:chOff x="0" y="4156696"/>
            <a:chExt cx="9211898" cy="908253"/>
          </a:xfrm>
        </p:grpSpPr>
        <p:pic>
          <p:nvPicPr>
            <p:cNvPr id="97" name="Shape 97"/>
            <p:cNvPicPr preferRelativeResize="0"/>
            <p:nvPr/>
          </p:nvPicPr>
          <p:blipFill rotWithShape="1">
            <a:blip r:embed="rId3">
              <a:alphaModFix/>
            </a:blip>
            <a:srcRect/>
            <a:stretch/>
          </p:blipFill>
          <p:spPr>
            <a:xfrm>
              <a:off x="0" y="4156696"/>
              <a:ext cx="1302920" cy="908253"/>
            </a:xfrm>
            <a:prstGeom prst="rect">
              <a:avLst/>
            </a:prstGeom>
            <a:noFill/>
            <a:ln>
              <a:noFill/>
            </a:ln>
          </p:spPr>
        </p:pic>
        <p:sp>
          <p:nvSpPr>
            <p:cNvPr id="98" name="Shape 98"/>
            <p:cNvSpPr txBox="1"/>
            <p:nvPr/>
          </p:nvSpPr>
          <p:spPr>
            <a:xfrm>
              <a:off x="1302920" y="4370639"/>
              <a:ext cx="7908978" cy="553997"/>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SzPct val="25000"/>
                <a:buFont typeface="Quicksand"/>
                <a:buNone/>
              </a:pPr>
              <a:r>
                <a:rPr lang="en-US" sz="3000" b="1" i="0" u="none" strike="noStrike" cap="none" baseline="0">
                  <a:solidFill>
                    <a:srgbClr val="000000"/>
                  </a:solidFill>
                  <a:latin typeface="Quicksand"/>
                  <a:ea typeface="Quicksand"/>
                  <a:cs typeface="Quicksand"/>
                  <a:sym typeface="Quicksand"/>
                  <a:rtl val="0"/>
                </a:rPr>
                <a:t>Advancing Southeast Asia’s eCommerce</a:t>
              </a:r>
            </a:p>
          </p:txBody>
        </p:sp>
      </p:grpSp>
      <p:pic>
        <p:nvPicPr>
          <p:cNvPr id="99" name="Shape 99"/>
          <p:cNvPicPr preferRelativeResize="0"/>
          <p:nvPr/>
        </p:nvPicPr>
        <p:blipFill rotWithShape="1">
          <a:blip r:embed="rId4">
            <a:alphaModFix/>
          </a:blip>
          <a:srcRect/>
          <a:stretch/>
        </p:blipFill>
        <p:spPr>
          <a:xfrm>
            <a:off x="0" y="0"/>
            <a:ext cx="9144000" cy="4057478"/>
          </a:xfrm>
          <a:prstGeom prst="rect">
            <a:avLst/>
          </a:prstGeom>
          <a:noFill/>
          <a:ln>
            <a:noFill/>
          </a:ln>
        </p:spPr>
      </p:pic>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Shape 109"/>
          <p:cNvSpPr txBox="1">
            <a:spLocks noGrp="1"/>
          </p:cNvSpPr>
          <p:nvPr>
            <p:ph type="title"/>
          </p:nvPr>
        </p:nvSpPr>
        <p:spPr>
          <a:xfrm>
            <a:off x="311702" y="2285400"/>
            <a:ext cx="8520599" cy="572699"/>
          </a:xfrm>
          <a:prstGeom prst="rect">
            <a:avLst/>
          </a:prstGeom>
          <a:noFill/>
          <a:ln>
            <a:noFill/>
          </a:ln>
        </p:spPr>
        <p:txBody>
          <a:bodyPr lIns="91425" tIns="91425" rIns="91425" bIns="91425" anchor="ctr" anchorCtr="0">
            <a:noAutofit/>
          </a:bodyPr>
          <a:lstStyle/>
          <a:p>
            <a:pPr marL="0" marR="0" lvl="0" indent="0" algn="ctr" rtl="0">
              <a:lnSpc>
                <a:spcPct val="100000"/>
              </a:lnSpc>
              <a:spcBef>
                <a:spcPts val="0"/>
              </a:spcBef>
              <a:spcAft>
                <a:spcPts val="0"/>
              </a:spcAft>
              <a:buClr>
                <a:schemeClr val="dk1"/>
              </a:buClr>
              <a:buSzPct val="25000"/>
              <a:buFont typeface="Arial"/>
              <a:buNone/>
            </a:pPr>
            <a:r>
              <a:rPr lang="en-US" sz="2800" b="1" i="0" u="none" strike="noStrike" cap="none" baseline="0" dirty="0">
                <a:solidFill>
                  <a:srgbClr val="FF9900"/>
                </a:solidFill>
                <a:latin typeface="Quicksand Bold"/>
                <a:ea typeface="Arial"/>
                <a:cs typeface="Quicksand Bold"/>
                <a:sym typeface="Arial"/>
              </a:rPr>
              <a:t>Business Model</a:t>
            </a:r>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pic>
        <p:nvPicPr>
          <p:cNvPr id="114" name="Shape 114"/>
          <p:cNvPicPr preferRelativeResize="0"/>
          <p:nvPr/>
        </p:nvPicPr>
        <p:blipFill>
          <a:blip r:embed="rId3">
            <a:alphaModFix/>
          </a:blip>
          <a:stretch>
            <a:fillRect/>
          </a:stretch>
        </p:blipFill>
        <p:spPr>
          <a:xfrm>
            <a:off x="0" y="0"/>
            <a:ext cx="9143999" cy="5143497"/>
          </a:xfrm>
          <a:prstGeom prst="rect">
            <a:avLst/>
          </a:prstGeom>
          <a:noFill/>
          <a:ln>
            <a:noFill/>
          </a:ln>
        </p:spPr>
      </p:pic>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theme/theme1.xml><?xml version="1.0" encoding="utf-8"?>
<a:theme xmlns:a="http://schemas.openxmlformats.org/drawingml/2006/main" name="simple-light-2">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133</TotalTime>
  <Words>605</Words>
  <Application>Microsoft Macintosh PowerPoint</Application>
  <PresentationFormat>On-screen Show (16:9)</PresentationFormat>
  <Paragraphs>135</Paragraphs>
  <Slides>12</Slides>
  <Notes>12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12</vt:i4>
      </vt:variant>
    </vt:vector>
  </HeadingPairs>
  <TitlesOfParts>
    <vt:vector size="15" baseType="lpstr">
      <vt:lpstr>Lato</vt:lpstr>
      <vt:lpstr>Quicksand</vt:lpstr>
      <vt:lpstr>simple-light-2</vt:lpstr>
      <vt:lpstr>PowerPoint Presentation</vt:lpstr>
      <vt:lpstr>PowerPoint Presentation</vt:lpstr>
      <vt:lpstr>PowerPoint Presentation</vt:lpstr>
      <vt:lpstr>C2C Social Media Based Concept</vt:lpstr>
      <vt:lpstr>PowerPoint Presentation</vt:lpstr>
      <vt:lpstr>PowerPoint Presentation</vt:lpstr>
      <vt:lpstr>PowerPoint Presentation</vt:lpstr>
      <vt:lpstr>Business Model</vt:lpstr>
      <vt:lpstr>PowerPoint Presentation</vt:lpstr>
      <vt:lpstr>Q&amp;A</vt:lpstr>
      <vt:lpstr>PowerPoint Presentation</vt:lpstr>
      <vt:lpstr>ASEAN e-Commerce Landscape</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Macbook Solution</cp:lastModifiedBy>
  <cp:revision>5</cp:revision>
  <dcterms:modified xsi:type="dcterms:W3CDTF">2015-11-07T20:53:14Z</dcterms:modified>
</cp:coreProperties>
</file>